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7556500" cy="5334000"/>
  <p:notesSz cx="7556500" cy="5334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414042"/>
                </a:solidFill>
                <a:latin typeface="微軟正黑體 Light"/>
                <a:cs typeface="微軟正黑體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414042"/>
                </a:solidFill>
                <a:latin typeface="微軟正黑體 Light"/>
                <a:cs typeface="微軟正黑體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90099" y="1452112"/>
            <a:ext cx="4521834" cy="292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414042"/>
                </a:solidFill>
                <a:latin typeface="微軟正黑體 Light"/>
                <a:cs typeface="微軟正黑體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Relationship Id="rId3" Type="http://schemas.openxmlformats.org/officeDocument/2006/relationships/image" Target="../media/image71.jpg"/><Relationship Id="rId4" Type="http://schemas.openxmlformats.org/officeDocument/2006/relationships/image" Target="../media/image72.jpg"/><Relationship Id="rId5" Type="http://schemas.openxmlformats.org/officeDocument/2006/relationships/image" Target="../media/image73.jpg"/><Relationship Id="rId6" Type="http://schemas.openxmlformats.org/officeDocument/2006/relationships/image" Target="../media/image74.jpg"/><Relationship Id="rId7" Type="http://schemas.openxmlformats.org/officeDocument/2006/relationships/image" Target="../media/image7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7.jpg"/><Relationship Id="rId4" Type="http://schemas.openxmlformats.org/officeDocument/2006/relationships/image" Target="../media/image78.jpg"/><Relationship Id="rId5" Type="http://schemas.openxmlformats.org/officeDocument/2006/relationships/image" Target="../media/image79.jpg"/><Relationship Id="rId6" Type="http://schemas.openxmlformats.org/officeDocument/2006/relationships/image" Target="../media/image80.jpg"/><Relationship Id="rId7" Type="http://schemas.openxmlformats.org/officeDocument/2006/relationships/image" Target="../media/image81.jpg"/><Relationship Id="rId8" Type="http://schemas.openxmlformats.org/officeDocument/2006/relationships/image" Target="../media/image82.jpg"/><Relationship Id="rId9" Type="http://schemas.openxmlformats.org/officeDocument/2006/relationships/image" Target="../media/image83.jpg"/><Relationship Id="rId10" Type="http://schemas.openxmlformats.org/officeDocument/2006/relationships/image" Target="../media/image84.jpg"/><Relationship Id="rId11" Type="http://schemas.openxmlformats.org/officeDocument/2006/relationships/image" Target="../media/image85.jpg"/><Relationship Id="rId12" Type="http://schemas.openxmlformats.org/officeDocument/2006/relationships/image" Target="../media/image86.jpg"/><Relationship Id="rId13" Type="http://schemas.openxmlformats.org/officeDocument/2006/relationships/image" Target="../media/image87.png"/><Relationship Id="rId14" Type="http://schemas.openxmlformats.org/officeDocument/2006/relationships/image" Target="../media/image88.png"/><Relationship Id="rId15" Type="http://schemas.openxmlformats.org/officeDocument/2006/relationships/image" Target="../media/image89.png"/><Relationship Id="rId16" Type="http://schemas.openxmlformats.org/officeDocument/2006/relationships/image" Target="../media/image90.png"/><Relationship Id="rId17" Type="http://schemas.openxmlformats.org/officeDocument/2006/relationships/image" Target="../media/image91.png"/><Relationship Id="rId18" Type="http://schemas.openxmlformats.org/officeDocument/2006/relationships/image" Target="../media/image92.png"/><Relationship Id="rId19" Type="http://schemas.openxmlformats.org/officeDocument/2006/relationships/image" Target="../media/image93.png"/><Relationship Id="rId20" Type="http://schemas.openxmlformats.org/officeDocument/2006/relationships/image" Target="../media/image94.png"/><Relationship Id="rId21" Type="http://schemas.openxmlformats.org/officeDocument/2006/relationships/image" Target="../media/image95.png"/><Relationship Id="rId22" Type="http://schemas.openxmlformats.org/officeDocument/2006/relationships/image" Target="../media/image96.png"/><Relationship Id="rId23" Type="http://schemas.openxmlformats.org/officeDocument/2006/relationships/image" Target="../media/image97.png"/><Relationship Id="rId24" Type="http://schemas.openxmlformats.org/officeDocument/2006/relationships/image" Target="../media/image98.png"/><Relationship Id="rId25" Type="http://schemas.openxmlformats.org/officeDocument/2006/relationships/image" Target="../media/image99.png"/><Relationship Id="rId26" Type="http://schemas.openxmlformats.org/officeDocument/2006/relationships/image" Target="../media/image100.png"/><Relationship Id="rId27" Type="http://schemas.openxmlformats.org/officeDocument/2006/relationships/image" Target="../media/image101.png"/><Relationship Id="rId28" Type="http://schemas.openxmlformats.org/officeDocument/2006/relationships/image" Target="../media/image102.png"/><Relationship Id="rId29" Type="http://schemas.openxmlformats.org/officeDocument/2006/relationships/image" Target="../media/image103.png"/><Relationship Id="rId30" Type="http://schemas.openxmlformats.org/officeDocument/2006/relationships/image" Target="../media/image104.png"/><Relationship Id="rId31" Type="http://schemas.openxmlformats.org/officeDocument/2006/relationships/image" Target="../media/image105.png"/><Relationship Id="rId32" Type="http://schemas.openxmlformats.org/officeDocument/2006/relationships/image" Target="../media/image106.png"/><Relationship Id="rId33" Type="http://schemas.openxmlformats.org/officeDocument/2006/relationships/image" Target="../media/image107.png"/><Relationship Id="rId34" Type="http://schemas.openxmlformats.org/officeDocument/2006/relationships/image" Target="../media/image108.png"/><Relationship Id="rId35" Type="http://schemas.openxmlformats.org/officeDocument/2006/relationships/image" Target="../media/image109.png"/><Relationship Id="rId36" Type="http://schemas.openxmlformats.org/officeDocument/2006/relationships/image" Target="../media/image110.png"/><Relationship Id="rId37" Type="http://schemas.openxmlformats.org/officeDocument/2006/relationships/image" Target="../media/image111.png"/><Relationship Id="rId38" Type="http://schemas.openxmlformats.org/officeDocument/2006/relationships/image" Target="../media/image112.png"/><Relationship Id="rId39" Type="http://schemas.openxmlformats.org/officeDocument/2006/relationships/image" Target="../media/image113.png"/><Relationship Id="rId40" Type="http://schemas.openxmlformats.org/officeDocument/2006/relationships/image" Target="../media/image114.png"/><Relationship Id="rId41" Type="http://schemas.openxmlformats.org/officeDocument/2006/relationships/image" Target="../media/image115.png"/><Relationship Id="rId42" Type="http://schemas.openxmlformats.org/officeDocument/2006/relationships/image" Target="../media/image116.png"/><Relationship Id="rId43" Type="http://schemas.openxmlformats.org/officeDocument/2006/relationships/image" Target="../media/image117.png"/><Relationship Id="rId44" Type="http://schemas.openxmlformats.org/officeDocument/2006/relationships/image" Target="../media/image118.png"/><Relationship Id="rId45" Type="http://schemas.openxmlformats.org/officeDocument/2006/relationships/image" Target="../media/image119.png"/><Relationship Id="rId46" Type="http://schemas.openxmlformats.org/officeDocument/2006/relationships/image" Target="../media/image120.png"/><Relationship Id="rId47" Type="http://schemas.openxmlformats.org/officeDocument/2006/relationships/image" Target="../media/image121.png"/><Relationship Id="rId48" Type="http://schemas.openxmlformats.org/officeDocument/2006/relationships/image" Target="../media/image122.png"/><Relationship Id="rId49" Type="http://schemas.openxmlformats.org/officeDocument/2006/relationships/image" Target="../media/image123.png"/><Relationship Id="rId50" Type="http://schemas.openxmlformats.org/officeDocument/2006/relationships/image" Target="../media/image124.png"/><Relationship Id="rId51" Type="http://schemas.openxmlformats.org/officeDocument/2006/relationships/image" Target="../media/image125.png"/><Relationship Id="rId52" Type="http://schemas.openxmlformats.org/officeDocument/2006/relationships/image" Target="../media/image126.png"/><Relationship Id="rId53" Type="http://schemas.openxmlformats.org/officeDocument/2006/relationships/image" Target="../media/image127.png"/><Relationship Id="rId54" Type="http://schemas.openxmlformats.org/officeDocument/2006/relationships/image" Target="../media/image128.png"/><Relationship Id="rId55" Type="http://schemas.openxmlformats.org/officeDocument/2006/relationships/image" Target="../media/image129.png"/><Relationship Id="rId56" Type="http://schemas.openxmlformats.org/officeDocument/2006/relationships/image" Target="../media/image130.png"/><Relationship Id="rId57" Type="http://schemas.openxmlformats.org/officeDocument/2006/relationships/image" Target="../media/image131.png"/><Relationship Id="rId58" Type="http://schemas.openxmlformats.org/officeDocument/2006/relationships/image" Target="../media/image132.png"/><Relationship Id="rId59" Type="http://schemas.openxmlformats.org/officeDocument/2006/relationships/image" Target="../media/image133.png"/><Relationship Id="rId60" Type="http://schemas.openxmlformats.org/officeDocument/2006/relationships/image" Target="../media/image134.png"/><Relationship Id="rId61" Type="http://schemas.openxmlformats.org/officeDocument/2006/relationships/image" Target="../media/image135.png"/><Relationship Id="rId62" Type="http://schemas.openxmlformats.org/officeDocument/2006/relationships/image" Target="../media/image136.png"/><Relationship Id="rId63" Type="http://schemas.openxmlformats.org/officeDocument/2006/relationships/image" Target="../media/image137.png"/><Relationship Id="rId64" Type="http://schemas.openxmlformats.org/officeDocument/2006/relationships/image" Target="../media/image138.png"/><Relationship Id="rId65" Type="http://schemas.openxmlformats.org/officeDocument/2006/relationships/image" Target="../media/image139.png"/><Relationship Id="rId66" Type="http://schemas.openxmlformats.org/officeDocument/2006/relationships/image" Target="../media/image140.png"/><Relationship Id="rId67" Type="http://schemas.openxmlformats.org/officeDocument/2006/relationships/image" Target="../media/image141.png"/><Relationship Id="rId68" Type="http://schemas.openxmlformats.org/officeDocument/2006/relationships/image" Target="../media/image142.png"/><Relationship Id="rId69" Type="http://schemas.openxmlformats.org/officeDocument/2006/relationships/image" Target="../media/image143.png"/><Relationship Id="rId70" Type="http://schemas.openxmlformats.org/officeDocument/2006/relationships/image" Target="../media/image144.png"/><Relationship Id="rId71" Type="http://schemas.openxmlformats.org/officeDocument/2006/relationships/image" Target="../media/image145.png"/><Relationship Id="rId72" Type="http://schemas.openxmlformats.org/officeDocument/2006/relationships/image" Target="../media/image146.png"/><Relationship Id="rId73" Type="http://schemas.openxmlformats.org/officeDocument/2006/relationships/image" Target="../media/image147.png"/><Relationship Id="rId74" Type="http://schemas.openxmlformats.org/officeDocument/2006/relationships/image" Target="../media/image148.png"/><Relationship Id="rId75" Type="http://schemas.openxmlformats.org/officeDocument/2006/relationships/image" Target="../media/image149.png"/><Relationship Id="rId76" Type="http://schemas.openxmlformats.org/officeDocument/2006/relationships/image" Target="../media/image150.png"/><Relationship Id="rId77" Type="http://schemas.openxmlformats.org/officeDocument/2006/relationships/image" Target="../media/image151.png"/><Relationship Id="rId78" Type="http://schemas.openxmlformats.org/officeDocument/2006/relationships/image" Target="../media/image152.png"/><Relationship Id="rId79" Type="http://schemas.openxmlformats.org/officeDocument/2006/relationships/image" Target="../media/image153.png"/><Relationship Id="rId80" Type="http://schemas.openxmlformats.org/officeDocument/2006/relationships/image" Target="../media/image154.png"/><Relationship Id="rId81" Type="http://schemas.openxmlformats.org/officeDocument/2006/relationships/image" Target="../media/image155.png"/><Relationship Id="rId82" Type="http://schemas.openxmlformats.org/officeDocument/2006/relationships/image" Target="../media/image156.png"/><Relationship Id="rId83" Type="http://schemas.openxmlformats.org/officeDocument/2006/relationships/image" Target="../media/image157.png"/><Relationship Id="rId84" Type="http://schemas.openxmlformats.org/officeDocument/2006/relationships/image" Target="../media/image158.png"/><Relationship Id="rId85" Type="http://schemas.openxmlformats.org/officeDocument/2006/relationships/image" Target="../media/image159.png"/><Relationship Id="rId86" Type="http://schemas.openxmlformats.org/officeDocument/2006/relationships/image" Target="../media/image160.png"/><Relationship Id="rId87" Type="http://schemas.openxmlformats.org/officeDocument/2006/relationships/image" Target="../media/image161.png"/><Relationship Id="rId88" Type="http://schemas.openxmlformats.org/officeDocument/2006/relationships/image" Target="../media/image162.png"/><Relationship Id="rId89" Type="http://schemas.openxmlformats.org/officeDocument/2006/relationships/image" Target="../media/image163.png"/><Relationship Id="rId90" Type="http://schemas.openxmlformats.org/officeDocument/2006/relationships/image" Target="../media/image164.png"/><Relationship Id="rId91" Type="http://schemas.openxmlformats.org/officeDocument/2006/relationships/image" Target="../media/image165.png"/><Relationship Id="rId92" Type="http://schemas.openxmlformats.org/officeDocument/2006/relationships/image" Target="../media/image166.png"/><Relationship Id="rId93" Type="http://schemas.openxmlformats.org/officeDocument/2006/relationships/image" Target="../media/image167.png"/><Relationship Id="rId94" Type="http://schemas.openxmlformats.org/officeDocument/2006/relationships/image" Target="../media/image168.png"/><Relationship Id="rId95" Type="http://schemas.openxmlformats.org/officeDocument/2006/relationships/image" Target="../media/image169.png"/><Relationship Id="rId96" Type="http://schemas.openxmlformats.org/officeDocument/2006/relationships/image" Target="../media/image170.png"/><Relationship Id="rId97" Type="http://schemas.openxmlformats.org/officeDocument/2006/relationships/image" Target="../media/image171.png"/><Relationship Id="rId98" Type="http://schemas.openxmlformats.org/officeDocument/2006/relationships/image" Target="../media/image172.png"/><Relationship Id="rId99" Type="http://schemas.openxmlformats.org/officeDocument/2006/relationships/image" Target="../media/image173.png"/><Relationship Id="rId100" Type="http://schemas.openxmlformats.org/officeDocument/2006/relationships/image" Target="../media/image174.png"/><Relationship Id="rId101" Type="http://schemas.openxmlformats.org/officeDocument/2006/relationships/image" Target="../media/image175.png"/><Relationship Id="rId102" Type="http://schemas.openxmlformats.org/officeDocument/2006/relationships/image" Target="../media/image176.png"/><Relationship Id="rId103" Type="http://schemas.openxmlformats.org/officeDocument/2006/relationships/image" Target="../media/image177.png"/><Relationship Id="rId104" Type="http://schemas.openxmlformats.org/officeDocument/2006/relationships/image" Target="../media/image178.png"/><Relationship Id="rId105" Type="http://schemas.openxmlformats.org/officeDocument/2006/relationships/image" Target="../media/image179.png"/><Relationship Id="rId106" Type="http://schemas.openxmlformats.org/officeDocument/2006/relationships/image" Target="../media/image180.png"/><Relationship Id="rId107" Type="http://schemas.openxmlformats.org/officeDocument/2006/relationships/image" Target="../media/image181.png"/><Relationship Id="rId108" Type="http://schemas.openxmlformats.org/officeDocument/2006/relationships/image" Target="../media/image182.png"/><Relationship Id="rId109" Type="http://schemas.openxmlformats.org/officeDocument/2006/relationships/image" Target="../media/image183.png"/><Relationship Id="rId110" Type="http://schemas.openxmlformats.org/officeDocument/2006/relationships/image" Target="../media/image184.png"/><Relationship Id="rId111" Type="http://schemas.openxmlformats.org/officeDocument/2006/relationships/image" Target="../media/image185.png"/><Relationship Id="rId112" Type="http://schemas.openxmlformats.org/officeDocument/2006/relationships/image" Target="../media/image186.png"/><Relationship Id="rId113" Type="http://schemas.openxmlformats.org/officeDocument/2006/relationships/image" Target="../media/image187.png"/><Relationship Id="rId114" Type="http://schemas.openxmlformats.org/officeDocument/2006/relationships/image" Target="../media/image188.png"/><Relationship Id="rId115" Type="http://schemas.openxmlformats.org/officeDocument/2006/relationships/image" Target="../media/image189.png"/><Relationship Id="rId116" Type="http://schemas.openxmlformats.org/officeDocument/2006/relationships/image" Target="../media/image190.png"/><Relationship Id="rId117" Type="http://schemas.openxmlformats.org/officeDocument/2006/relationships/image" Target="../media/image191.png"/><Relationship Id="rId118" Type="http://schemas.openxmlformats.org/officeDocument/2006/relationships/image" Target="../media/image192.png"/><Relationship Id="rId119" Type="http://schemas.openxmlformats.org/officeDocument/2006/relationships/image" Target="../media/image193.png"/><Relationship Id="rId120" Type="http://schemas.openxmlformats.org/officeDocument/2006/relationships/image" Target="../media/image194.png"/><Relationship Id="rId121" Type="http://schemas.openxmlformats.org/officeDocument/2006/relationships/image" Target="../media/image195.png"/><Relationship Id="rId122" Type="http://schemas.openxmlformats.org/officeDocument/2006/relationships/image" Target="../media/image196.png"/><Relationship Id="rId123" Type="http://schemas.openxmlformats.org/officeDocument/2006/relationships/image" Target="../media/image197.png"/><Relationship Id="rId124" Type="http://schemas.openxmlformats.org/officeDocument/2006/relationships/image" Target="../media/image198.png"/><Relationship Id="rId125" Type="http://schemas.openxmlformats.org/officeDocument/2006/relationships/image" Target="../media/image199.png"/><Relationship Id="rId126" Type="http://schemas.openxmlformats.org/officeDocument/2006/relationships/image" Target="../media/image200.png"/><Relationship Id="rId127" Type="http://schemas.openxmlformats.org/officeDocument/2006/relationships/image" Target="../media/image201.png"/><Relationship Id="rId128" Type="http://schemas.openxmlformats.org/officeDocument/2006/relationships/image" Target="../media/image202.png"/><Relationship Id="rId129" Type="http://schemas.openxmlformats.org/officeDocument/2006/relationships/image" Target="../media/image203.png"/><Relationship Id="rId130" Type="http://schemas.openxmlformats.org/officeDocument/2006/relationships/image" Target="../media/image204.png"/><Relationship Id="rId131" Type="http://schemas.openxmlformats.org/officeDocument/2006/relationships/image" Target="../media/image205.png"/><Relationship Id="rId132" Type="http://schemas.openxmlformats.org/officeDocument/2006/relationships/image" Target="../media/image206.png"/><Relationship Id="rId133" Type="http://schemas.openxmlformats.org/officeDocument/2006/relationships/image" Target="../media/image207.png"/><Relationship Id="rId134" Type="http://schemas.openxmlformats.org/officeDocument/2006/relationships/image" Target="../media/image208.png"/><Relationship Id="rId135" Type="http://schemas.openxmlformats.org/officeDocument/2006/relationships/image" Target="../media/image209.png"/><Relationship Id="rId136" Type="http://schemas.openxmlformats.org/officeDocument/2006/relationships/image" Target="../media/image210.png"/><Relationship Id="rId137" Type="http://schemas.openxmlformats.org/officeDocument/2006/relationships/image" Target="../media/image211.png"/><Relationship Id="rId138" Type="http://schemas.openxmlformats.org/officeDocument/2006/relationships/image" Target="../media/image212.png"/><Relationship Id="rId139" Type="http://schemas.openxmlformats.org/officeDocument/2006/relationships/image" Target="../media/image213.png"/><Relationship Id="rId140" Type="http://schemas.openxmlformats.org/officeDocument/2006/relationships/image" Target="../media/image214.png"/><Relationship Id="rId141" Type="http://schemas.openxmlformats.org/officeDocument/2006/relationships/image" Target="../media/image215.png"/><Relationship Id="rId142" Type="http://schemas.openxmlformats.org/officeDocument/2006/relationships/image" Target="../media/image216.png"/><Relationship Id="rId143" Type="http://schemas.openxmlformats.org/officeDocument/2006/relationships/image" Target="../media/image217.png"/><Relationship Id="rId144" Type="http://schemas.openxmlformats.org/officeDocument/2006/relationships/image" Target="../media/image218.png"/><Relationship Id="rId145" Type="http://schemas.openxmlformats.org/officeDocument/2006/relationships/image" Target="../media/image219.png"/><Relationship Id="rId146" Type="http://schemas.openxmlformats.org/officeDocument/2006/relationships/image" Target="../media/image220.png"/><Relationship Id="rId147" Type="http://schemas.openxmlformats.org/officeDocument/2006/relationships/image" Target="../media/image221.png"/><Relationship Id="rId148" Type="http://schemas.openxmlformats.org/officeDocument/2006/relationships/image" Target="../media/image222.png"/><Relationship Id="rId149" Type="http://schemas.openxmlformats.org/officeDocument/2006/relationships/image" Target="../media/image223.png"/><Relationship Id="rId150" Type="http://schemas.openxmlformats.org/officeDocument/2006/relationships/image" Target="../media/image224.png"/><Relationship Id="rId151" Type="http://schemas.openxmlformats.org/officeDocument/2006/relationships/image" Target="../media/image225.png"/><Relationship Id="rId152" Type="http://schemas.openxmlformats.org/officeDocument/2006/relationships/image" Target="../media/image226.png"/><Relationship Id="rId153" Type="http://schemas.openxmlformats.org/officeDocument/2006/relationships/image" Target="../media/image227.png"/><Relationship Id="rId154" Type="http://schemas.openxmlformats.org/officeDocument/2006/relationships/image" Target="../media/image228.png"/><Relationship Id="rId155" Type="http://schemas.openxmlformats.org/officeDocument/2006/relationships/image" Target="../media/image229.png"/><Relationship Id="rId156" Type="http://schemas.openxmlformats.org/officeDocument/2006/relationships/image" Target="../media/image230.png"/><Relationship Id="rId157" Type="http://schemas.openxmlformats.org/officeDocument/2006/relationships/image" Target="../media/image231.png"/><Relationship Id="rId158" Type="http://schemas.openxmlformats.org/officeDocument/2006/relationships/image" Target="../media/image232.png"/><Relationship Id="rId159" Type="http://schemas.openxmlformats.org/officeDocument/2006/relationships/image" Target="../media/image233.png"/><Relationship Id="rId160" Type="http://schemas.openxmlformats.org/officeDocument/2006/relationships/image" Target="../media/image234.png"/><Relationship Id="rId161" Type="http://schemas.openxmlformats.org/officeDocument/2006/relationships/image" Target="../media/image235.png"/><Relationship Id="rId162" Type="http://schemas.openxmlformats.org/officeDocument/2006/relationships/image" Target="../media/image236.png"/><Relationship Id="rId163" Type="http://schemas.openxmlformats.org/officeDocument/2006/relationships/image" Target="../media/image237.png"/><Relationship Id="rId164" Type="http://schemas.openxmlformats.org/officeDocument/2006/relationships/image" Target="../media/image238.png"/><Relationship Id="rId165" Type="http://schemas.openxmlformats.org/officeDocument/2006/relationships/image" Target="../media/image239.png"/><Relationship Id="rId166" Type="http://schemas.openxmlformats.org/officeDocument/2006/relationships/image" Target="../media/image240.png"/><Relationship Id="rId167" Type="http://schemas.openxmlformats.org/officeDocument/2006/relationships/image" Target="../media/image241.png"/><Relationship Id="rId168" Type="http://schemas.openxmlformats.org/officeDocument/2006/relationships/image" Target="../media/image242.png"/><Relationship Id="rId169" Type="http://schemas.openxmlformats.org/officeDocument/2006/relationships/image" Target="../media/image243.png"/><Relationship Id="rId170" Type="http://schemas.openxmlformats.org/officeDocument/2006/relationships/image" Target="../media/image24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5.jpg"/><Relationship Id="rId3" Type="http://schemas.openxmlformats.org/officeDocument/2006/relationships/image" Target="../media/image246.png"/><Relationship Id="rId4" Type="http://schemas.openxmlformats.org/officeDocument/2006/relationships/image" Target="../media/image247.png"/><Relationship Id="rId5" Type="http://schemas.openxmlformats.org/officeDocument/2006/relationships/image" Target="../media/image248.png"/><Relationship Id="rId6" Type="http://schemas.openxmlformats.org/officeDocument/2006/relationships/image" Target="../media/image249.png"/><Relationship Id="rId7" Type="http://schemas.openxmlformats.org/officeDocument/2006/relationships/image" Target="../media/image250.png"/><Relationship Id="rId8" Type="http://schemas.openxmlformats.org/officeDocument/2006/relationships/image" Target="../media/image251.png"/><Relationship Id="rId9" Type="http://schemas.openxmlformats.org/officeDocument/2006/relationships/image" Target="../media/image252.png"/><Relationship Id="rId10" Type="http://schemas.openxmlformats.org/officeDocument/2006/relationships/image" Target="../media/image253.png"/><Relationship Id="rId11" Type="http://schemas.openxmlformats.org/officeDocument/2006/relationships/image" Target="../media/image254.png"/><Relationship Id="rId12" Type="http://schemas.openxmlformats.org/officeDocument/2006/relationships/image" Target="../media/image255.png"/><Relationship Id="rId13" Type="http://schemas.openxmlformats.org/officeDocument/2006/relationships/image" Target="../media/image256.png"/><Relationship Id="rId14" Type="http://schemas.openxmlformats.org/officeDocument/2006/relationships/image" Target="../media/image257.png"/><Relationship Id="rId15" Type="http://schemas.openxmlformats.org/officeDocument/2006/relationships/image" Target="../media/image258.png"/><Relationship Id="rId16" Type="http://schemas.openxmlformats.org/officeDocument/2006/relationships/image" Target="../media/image259.png"/><Relationship Id="rId17" Type="http://schemas.openxmlformats.org/officeDocument/2006/relationships/image" Target="../media/image260.png"/><Relationship Id="rId18" Type="http://schemas.openxmlformats.org/officeDocument/2006/relationships/image" Target="../media/image261.png"/><Relationship Id="rId19" Type="http://schemas.openxmlformats.org/officeDocument/2006/relationships/image" Target="../media/image26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3.jpg"/><Relationship Id="rId3" Type="http://schemas.openxmlformats.org/officeDocument/2006/relationships/image" Target="../media/image264.jpg"/><Relationship Id="rId4" Type="http://schemas.openxmlformats.org/officeDocument/2006/relationships/image" Target="../media/image265.jpg"/><Relationship Id="rId5" Type="http://schemas.openxmlformats.org/officeDocument/2006/relationships/image" Target="../media/image266.jpg"/><Relationship Id="rId6" Type="http://schemas.openxmlformats.org/officeDocument/2006/relationships/image" Target="../media/image267.jpg"/><Relationship Id="rId7" Type="http://schemas.openxmlformats.org/officeDocument/2006/relationships/image" Target="../media/image268.jpg"/><Relationship Id="rId8" Type="http://schemas.openxmlformats.org/officeDocument/2006/relationships/image" Target="../media/image269.jpg"/><Relationship Id="rId9" Type="http://schemas.openxmlformats.org/officeDocument/2006/relationships/image" Target="../media/image270.jpg"/><Relationship Id="rId10" Type="http://schemas.openxmlformats.org/officeDocument/2006/relationships/image" Target="../media/image271.jpg"/><Relationship Id="rId11" Type="http://schemas.openxmlformats.org/officeDocument/2006/relationships/image" Target="../media/image272.jpg"/><Relationship Id="rId12" Type="http://schemas.openxmlformats.org/officeDocument/2006/relationships/image" Target="../media/image273.jpg"/><Relationship Id="rId13" Type="http://schemas.openxmlformats.org/officeDocument/2006/relationships/image" Target="../media/image274.jpg"/><Relationship Id="rId14" Type="http://schemas.openxmlformats.org/officeDocument/2006/relationships/image" Target="../media/image275.jpg"/><Relationship Id="rId15" Type="http://schemas.openxmlformats.org/officeDocument/2006/relationships/image" Target="../media/image276.jpg"/><Relationship Id="rId16" Type="http://schemas.openxmlformats.org/officeDocument/2006/relationships/image" Target="../media/image277.jpg"/><Relationship Id="rId17" Type="http://schemas.openxmlformats.org/officeDocument/2006/relationships/image" Target="../media/image278.jpg"/><Relationship Id="rId18" Type="http://schemas.openxmlformats.org/officeDocument/2006/relationships/image" Target="../media/image279.jpg"/><Relationship Id="rId19" Type="http://schemas.openxmlformats.org/officeDocument/2006/relationships/image" Target="../media/image280.jpg"/><Relationship Id="rId20" Type="http://schemas.openxmlformats.org/officeDocument/2006/relationships/image" Target="../media/image281.jpg"/><Relationship Id="rId21" Type="http://schemas.openxmlformats.org/officeDocument/2006/relationships/image" Target="../media/image28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4.png"/><Relationship Id="rId3" Type="http://schemas.openxmlformats.org/officeDocument/2006/relationships/image" Target="../media/image28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5.png"/><Relationship Id="rId3" Type="http://schemas.openxmlformats.org/officeDocument/2006/relationships/image" Target="../media/image284.png"/><Relationship Id="rId4" Type="http://schemas.openxmlformats.org/officeDocument/2006/relationships/image" Target="../media/image286.png"/><Relationship Id="rId5" Type="http://schemas.openxmlformats.org/officeDocument/2006/relationships/image" Target="../media/image287.png"/><Relationship Id="rId6" Type="http://schemas.openxmlformats.org/officeDocument/2006/relationships/image" Target="../media/image288.png"/><Relationship Id="rId7" Type="http://schemas.openxmlformats.org/officeDocument/2006/relationships/image" Target="../media/image289.png"/><Relationship Id="rId8" Type="http://schemas.openxmlformats.org/officeDocument/2006/relationships/image" Target="../media/image29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1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5.png"/><Relationship Id="rId3" Type="http://schemas.openxmlformats.org/officeDocument/2006/relationships/image" Target="../media/image284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2.jpg"/><Relationship Id="rId3" Type="http://schemas.openxmlformats.org/officeDocument/2006/relationships/image" Target="../media/image293.jpg"/><Relationship Id="rId4" Type="http://schemas.openxmlformats.org/officeDocument/2006/relationships/image" Target="../media/image294.jpg"/><Relationship Id="rId5" Type="http://schemas.openxmlformats.org/officeDocument/2006/relationships/image" Target="../media/image295.jpg"/><Relationship Id="rId6" Type="http://schemas.openxmlformats.org/officeDocument/2006/relationships/image" Target="../media/image296.jpg"/><Relationship Id="rId7" Type="http://schemas.openxmlformats.org/officeDocument/2006/relationships/image" Target="../media/image297.jpg"/><Relationship Id="rId8" Type="http://schemas.openxmlformats.org/officeDocument/2006/relationships/image" Target="../media/image298.jpg"/><Relationship Id="rId9" Type="http://schemas.openxmlformats.org/officeDocument/2006/relationships/image" Target="../media/image299.jpg"/><Relationship Id="rId10" Type="http://schemas.openxmlformats.org/officeDocument/2006/relationships/image" Target="../media/image300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4.png"/><Relationship Id="rId3" Type="http://schemas.openxmlformats.org/officeDocument/2006/relationships/image" Target="../media/image28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jpg"/><Relationship Id="rId8" Type="http://schemas.openxmlformats.org/officeDocument/2006/relationships/image" Target="../media/image26.jpg"/><Relationship Id="rId9" Type="http://schemas.openxmlformats.org/officeDocument/2006/relationships/image" Target="../media/image27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1.png"/><Relationship Id="rId3" Type="http://schemas.openxmlformats.org/officeDocument/2006/relationships/image" Target="../media/image302.png"/><Relationship Id="rId4" Type="http://schemas.openxmlformats.org/officeDocument/2006/relationships/image" Target="../media/image303.png"/><Relationship Id="rId5" Type="http://schemas.openxmlformats.org/officeDocument/2006/relationships/image" Target="../media/image304.png"/><Relationship Id="rId6" Type="http://schemas.openxmlformats.org/officeDocument/2006/relationships/image" Target="../media/image305.png"/><Relationship Id="rId7" Type="http://schemas.openxmlformats.org/officeDocument/2006/relationships/image" Target="../media/image306.png"/><Relationship Id="rId8" Type="http://schemas.openxmlformats.org/officeDocument/2006/relationships/image" Target="../media/image30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33.jpg"/><Relationship Id="rId8" Type="http://schemas.openxmlformats.org/officeDocument/2006/relationships/image" Target="../media/image34.jpg"/><Relationship Id="rId9" Type="http://schemas.openxmlformats.org/officeDocument/2006/relationships/image" Target="../media/image35.jpg"/><Relationship Id="rId10" Type="http://schemas.openxmlformats.org/officeDocument/2006/relationships/image" Target="../media/image3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jpg"/><Relationship Id="rId6" Type="http://schemas.openxmlformats.org/officeDocument/2006/relationships/image" Target="../media/image58.jpg"/><Relationship Id="rId7" Type="http://schemas.openxmlformats.org/officeDocument/2006/relationships/image" Target="../media/image59.jpg"/><Relationship Id="rId8" Type="http://schemas.openxmlformats.org/officeDocument/2006/relationships/image" Target="../media/image60.jpg"/><Relationship Id="rId9" Type="http://schemas.openxmlformats.org/officeDocument/2006/relationships/image" Target="../media/image6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Relationship Id="rId3" Type="http://schemas.openxmlformats.org/officeDocument/2006/relationships/image" Target="../media/image63.jpg"/><Relationship Id="rId4" Type="http://schemas.openxmlformats.org/officeDocument/2006/relationships/image" Target="../media/image64.jpg"/><Relationship Id="rId5" Type="http://schemas.openxmlformats.org/officeDocument/2006/relationships/image" Target="../media/image65.jpg"/><Relationship Id="rId6" Type="http://schemas.openxmlformats.org/officeDocument/2006/relationships/image" Target="../media/image66.jpg"/><Relationship Id="rId7" Type="http://schemas.openxmlformats.org/officeDocument/2006/relationships/image" Target="../media/image6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79299" y="1520654"/>
            <a:ext cx="17697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說明：車輛起步與停止說明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777299" y="1479982"/>
            <a:ext cx="4397375" cy="3437254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just" marL="156210" indent="-143510">
              <a:lnSpc>
                <a:spcPct val="100000"/>
              </a:lnSpc>
              <a:spcBef>
                <a:spcPts val="42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起步與停止的安全確認與操作方式：</a:t>
            </a:r>
            <a:endParaRPr sz="1050">
              <a:latin typeface="微軟正黑體 Light"/>
              <a:cs typeface="微軟正黑體 Light"/>
            </a:endParaRPr>
          </a:p>
          <a:p>
            <a:pPr algn="just" marL="168275" marR="5080" indent="1905">
              <a:lnSpc>
                <a:spcPct val="125400"/>
              </a:lnSpc>
            </a:pPr>
            <a:r>
              <a:rPr dirty="0" sz="1050" spc="-65" b="0">
                <a:solidFill>
                  <a:srgbClr val="414042"/>
                </a:solidFill>
                <a:latin typeface="微軟正黑體 Light"/>
                <a:cs typeface="微軟正黑體 Light"/>
              </a:rPr>
              <a:t>( 一) 安全確認：起步前應察看左右與確認後方，停等時應留意後方狀況。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 ( 二) 速可達操作方式：起步時與停止時均為左腳著地( 可視路況雙腳著</a:t>
            </a:r>
            <a:endParaRPr sz="1050">
              <a:latin typeface="微軟正黑體 Light"/>
              <a:cs typeface="微軟正黑體 Light"/>
            </a:endParaRPr>
          </a:p>
          <a:p>
            <a:pPr algn="just" marL="1551940">
              <a:lnSpc>
                <a:spcPct val="100000"/>
              </a:lnSpc>
              <a:spcBef>
                <a:spcPts val="320"/>
              </a:spcBef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地以穩定車輛 )。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614680" marR="38735" indent="-115570">
              <a:lnSpc>
                <a:spcPct val="125400"/>
              </a:lnSpc>
              <a:buAutoNum type="arabicPeriod"/>
              <a:tabLst>
                <a:tab pos="99949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起步：先拉煞車拉桿避免車輛滑動，放煞車輕加油門直到能維持	車輛平衡，收起左腳起步。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623570" marR="38100" indent="-137160">
              <a:lnSpc>
                <a:spcPct val="125400"/>
              </a:lnSpc>
              <a:buAutoNum type="arabicPeriod"/>
              <a:tabLst>
                <a:tab pos="1016000" algn="l"/>
              </a:tabLst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停止：回油門，雙手同時按壓煞車，逐漸減速至車輛快停止時，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放下左腳停止。</a:t>
            </a:r>
            <a:endParaRPr sz="1050">
              <a:latin typeface="微軟正黑體 Light"/>
              <a:cs typeface="微軟正黑體 Light"/>
            </a:endParaRPr>
          </a:p>
          <a:p>
            <a:pPr algn="just" marL="1417320" marR="36830" indent="-1247775">
              <a:lnSpc>
                <a:spcPct val="125400"/>
              </a:lnSpc>
            </a:pPr>
            <a:r>
              <a:rPr dirty="0" sz="1050" spc="-40" b="0">
                <a:solidFill>
                  <a:srgbClr val="414042"/>
                </a:solidFill>
                <a:latin typeface="微軟正黑體 Light"/>
                <a:cs typeface="微軟正黑體 Light"/>
              </a:rPr>
              <a:t>( 三 ) 檔車操作方式：起步時與停止時均為左腳著地 ( 可視路況雙腳著地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以穩定車輛 ) 。</a:t>
            </a:r>
            <a:endParaRPr sz="1050">
              <a:latin typeface="微軟正黑體 Light"/>
              <a:cs typeface="微軟正黑體 Light"/>
            </a:endParaRPr>
          </a:p>
          <a:p>
            <a:pPr algn="just" marL="635000" indent="-115570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63500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起步：右手按壓煞車拉桿→右腳著地→左手按壓離合器拉桿→左</a:t>
            </a:r>
            <a:endParaRPr sz="1050">
              <a:latin typeface="微軟正黑體 Light"/>
              <a:cs typeface="微軟正黑體 Light"/>
            </a:endParaRPr>
          </a:p>
          <a:p>
            <a:pPr algn="just" marL="1051560">
              <a:lnSpc>
                <a:spcPct val="100000"/>
              </a:lnSpc>
              <a:spcBef>
                <a:spcPts val="320"/>
              </a:spcBef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腳往下踩入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檔→左腳著地→右腳踩煞車→右手鬆開煞車</a:t>
            </a:r>
            <a:endParaRPr sz="1050">
              <a:latin typeface="微軟正黑體 Light"/>
              <a:cs typeface="微軟正黑體 Light"/>
            </a:endParaRPr>
          </a:p>
          <a:p>
            <a:pPr algn="just" marL="1038860" marR="31750" indent="15875">
              <a:lnSpc>
                <a:spcPct val="125400"/>
              </a:lnSpc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→右手控制油門輕加油門、左手同步慢慢釋放離合器拉桿→右腳釋放煞車，車輛開始前進，左手持續釋放離合器至完全放開，收起左腳起步。</a:t>
            </a:r>
            <a:endParaRPr sz="1050">
              <a:latin typeface="微軟正黑體 Light"/>
              <a:cs typeface="微軟正黑體 Light"/>
            </a:endParaRPr>
          </a:p>
          <a:p>
            <a:pPr algn="just" marL="658495" marR="38100" indent="-132715">
              <a:lnSpc>
                <a:spcPct val="125400"/>
              </a:lnSpc>
              <a:buAutoNum type="arabicPeriod" startAt="2"/>
              <a:tabLst>
                <a:tab pos="1024255" algn="l"/>
              </a:tabLst>
            </a:pP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停止：回油門，右手與右腳同時操作煞車，車輛快停止時左手按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壓	離合器拉桿，放下左腳停止。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82373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376" y="432009"/>
            <a:ext cx="430531" cy="22679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776741" y="435862"/>
            <a:ext cx="2197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baseline="2525" sz="1650">
                <a:solidFill>
                  <a:srgbClr val="58595B"/>
                </a:solidFill>
                <a:latin typeface="微軟正黑體"/>
                <a:cs typeface="微軟正黑體"/>
              </a:rPr>
              <a:t>學習起步與停止的操作方</a:t>
            </a:r>
            <a:r>
              <a:rPr dirty="0" baseline="2525" sz="1650" spc="-75">
                <a:solidFill>
                  <a:srgbClr val="58595B"/>
                </a:solidFill>
                <a:latin typeface="微軟正黑體"/>
                <a:cs typeface="微軟正黑體"/>
              </a:rPr>
              <a:t>式</a:t>
            </a:r>
            <a:endParaRPr baseline="2525" sz="1650">
              <a:latin typeface="微軟正黑體"/>
              <a:cs typeface="微軟正黑體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376" y="855008"/>
            <a:ext cx="430531" cy="226796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2776741" y="859209"/>
            <a:ext cx="21888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9109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方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法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sz="1100">
                <a:solidFill>
                  <a:srgbClr val="58595B"/>
                </a:solidFill>
                <a:latin typeface="微軟正黑體"/>
                <a:cs typeface="微軟正黑體"/>
              </a:rPr>
              <a:t>安全的起步與停止操作練</a:t>
            </a:r>
            <a:r>
              <a:rPr dirty="0" sz="1100" spc="-50">
                <a:solidFill>
                  <a:srgbClr val="58595B"/>
                </a:solidFill>
                <a:latin typeface="微軟正黑體"/>
                <a:cs typeface="微軟正黑體"/>
              </a:rPr>
              <a:t>習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682370" y="1189202"/>
            <a:ext cx="6877684" cy="260985"/>
          </a:xfrm>
          <a:custGeom>
            <a:avLst/>
            <a:gdLst/>
            <a:ahLst/>
            <a:cxnLst/>
            <a:rect l="l" t="t" r="r" b="b"/>
            <a:pathLst>
              <a:path w="6877684" h="260984">
                <a:moveTo>
                  <a:pt x="6877621" y="0"/>
                </a:moveTo>
                <a:lnTo>
                  <a:pt x="0" y="0"/>
                </a:lnTo>
                <a:lnTo>
                  <a:pt x="0" y="260400"/>
                </a:lnTo>
                <a:lnTo>
                  <a:pt x="6877621" y="260400"/>
                </a:lnTo>
                <a:lnTo>
                  <a:pt x="6877621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338474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573113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2663750" y="1179005"/>
            <a:ext cx="19050" cy="4149090"/>
            <a:chOff x="2663750" y="1179005"/>
            <a:chExt cx="19050" cy="4149090"/>
          </a:xfrm>
        </p:grpSpPr>
        <p:sp>
          <p:nvSpPr>
            <p:cNvPr id="18" name="object 18" descr=""/>
            <p:cNvSpPr/>
            <p:nvPr/>
          </p:nvSpPr>
          <p:spPr>
            <a:xfrm>
              <a:off x="2663750" y="1401007"/>
              <a:ext cx="19050" cy="3927475"/>
            </a:xfrm>
            <a:custGeom>
              <a:avLst/>
              <a:gdLst/>
              <a:ahLst/>
              <a:cxnLst/>
              <a:rect l="l" t="t" r="r" b="b"/>
              <a:pathLst>
                <a:path w="19050" h="3927475">
                  <a:moveTo>
                    <a:pt x="19050" y="0"/>
                  </a:moveTo>
                  <a:lnTo>
                    <a:pt x="0" y="0"/>
                  </a:lnTo>
                  <a:lnTo>
                    <a:pt x="0" y="3926998"/>
                  </a:lnTo>
                  <a:lnTo>
                    <a:pt x="19050" y="392699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673275" y="1179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631503" y="497400"/>
            <a:ext cx="1780539" cy="688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40123" sz="2700" spc="-15" b="1" i="1">
                <a:solidFill>
                  <a:srgbClr val="FFFFFF"/>
                </a:solidFill>
                <a:latin typeface="Arial"/>
                <a:cs typeface="Arial"/>
              </a:rPr>
              <a:t>4-</a:t>
            </a:r>
            <a:r>
              <a:rPr dirty="0" baseline="40123" sz="270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baseline="40123" sz="2700" spc="487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8BDAD"/>
                </a:solidFill>
                <a:latin typeface="微軟正黑體"/>
                <a:cs typeface="微軟正黑體"/>
              </a:rPr>
              <a:t>起步與停止</a:t>
            </a:r>
            <a:endParaRPr sz="2000">
              <a:latin typeface="微軟正黑體"/>
              <a:cs typeface="微軟正黑體"/>
            </a:endParaRPr>
          </a:p>
          <a:p>
            <a:pPr marL="52069">
              <a:lnSpc>
                <a:spcPct val="100000"/>
              </a:lnSpc>
              <a:spcBef>
                <a:spcPts val="1735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【規定時數 0.5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基本駕駛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19299" y="1458380"/>
            <a:ext cx="1829435" cy="470534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70180" indent="-157480">
              <a:lnSpc>
                <a:spcPct val="100000"/>
              </a:lnSpc>
              <a:spcBef>
                <a:spcPts val="59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701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說明：能控制車輛才能安全</a:t>
            </a:r>
            <a:endParaRPr sz="1050">
              <a:latin typeface="微軟正黑體 Light"/>
              <a:cs typeface="微軟正黑體 Light"/>
            </a:endParaRPr>
          </a:p>
          <a:p>
            <a:pPr marL="565150">
              <a:lnSpc>
                <a:spcPct val="100000"/>
              </a:lnSpc>
              <a:spcBef>
                <a:spcPts val="490"/>
              </a:spcBef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駕駛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19299" y="3743155"/>
            <a:ext cx="13696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訓練：基礎轉彎練習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19299" y="4187655"/>
            <a:ext cx="16363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注意事項：學員程度差異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19299" y="4569880"/>
            <a:ext cx="1829435" cy="470534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70180" indent="-157480">
              <a:lnSpc>
                <a:spcPct val="100000"/>
              </a:lnSpc>
              <a:spcBef>
                <a:spcPts val="59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701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場地：與起步與停止場地圖</a:t>
            </a:r>
            <a:endParaRPr sz="1050">
              <a:latin typeface="微軟正黑體 Light"/>
              <a:cs typeface="微軟正黑體 Light"/>
            </a:endParaRPr>
          </a:p>
          <a:p>
            <a:pPr marL="565150">
              <a:lnSpc>
                <a:spcPct val="100000"/>
              </a:lnSpc>
              <a:spcBef>
                <a:spcPts val="490"/>
              </a:spcBef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相同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391900" y="1458380"/>
            <a:ext cx="4492625" cy="313753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81610" indent="-143510">
              <a:lnSpc>
                <a:spcPct val="100000"/>
              </a:lnSpc>
              <a:spcBef>
                <a:spcPts val="59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瞭解轉彎的姿勢與適用時機，學習如何操作車輛轉彎。</a:t>
            </a:r>
            <a:endParaRPr sz="1050">
              <a:latin typeface="微軟正黑體 Light"/>
              <a:cs typeface="微軟正黑體 Light"/>
            </a:endParaRPr>
          </a:p>
          <a:p>
            <a:pPr lvl="1" marL="340360" marR="30480" indent="-117475">
              <a:lnSpc>
                <a:spcPct val="138900"/>
              </a:lnSpc>
              <a:buAutoNum type="arabicPeriod"/>
              <a:tabLst>
                <a:tab pos="74803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姿勢：同傾斜 ( 身體與車輛傾斜角度相同 ) 適用於一般道路轉彎，騎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士	與車輛重心一致，車輛動態反應較直接快速。</a:t>
            </a:r>
            <a:endParaRPr sz="1050">
              <a:latin typeface="微軟正黑體 Light"/>
              <a:cs typeface="微軟正黑體 Light"/>
            </a:endParaRPr>
          </a:p>
          <a:p>
            <a:pPr lvl="1" marL="373380" indent="-138430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3733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速度：適當的轉彎速度才能順利通過彎道。</a:t>
            </a:r>
            <a:endParaRPr sz="1050">
              <a:latin typeface="微軟正黑體 Light"/>
              <a:cs typeface="微軟正黑體 Light"/>
            </a:endParaRPr>
          </a:p>
          <a:p>
            <a:pPr lvl="2" marL="979805" marR="36830" indent="-165735">
              <a:lnSpc>
                <a:spcPct val="138900"/>
              </a:lnSpc>
              <a:buAutoNum type="arabicParenBoth"/>
              <a:tabLst>
                <a:tab pos="16560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速度過快：需要較大的轉彎半徑才能完成轉彎，空間不足時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可能產生危險。</a:t>
            </a:r>
            <a:endParaRPr sz="1050">
              <a:latin typeface="微軟正黑體 Light"/>
              <a:cs typeface="微軟正黑體 Light"/>
            </a:endParaRPr>
          </a:p>
          <a:p>
            <a:pPr lvl="2" marL="979805" marR="36830" indent="-188595">
              <a:lnSpc>
                <a:spcPct val="138900"/>
              </a:lnSpc>
              <a:buAutoNum type="arabicParenBoth"/>
              <a:tabLst>
                <a:tab pos="165544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速度過慢：速度不足以維持平衡時可能讓腳著地，無法順利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通過彎道。</a:t>
            </a:r>
            <a:endParaRPr sz="1050">
              <a:latin typeface="微軟正黑體 Light"/>
              <a:cs typeface="微軟正黑體 Light"/>
            </a:endParaRPr>
          </a:p>
          <a:p>
            <a:pPr lvl="1" marL="387350" marR="34290" indent="-139700">
              <a:lnSpc>
                <a:spcPct val="138900"/>
              </a:lnSpc>
              <a:buAutoNum type="arabicPeriod"/>
              <a:tabLst>
                <a:tab pos="78740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視線：直線時將視線看遠，轉彎時持續轉頭看向出彎的方向，直線與	轉彎間持續維持視線於行進的方向</a:t>
            </a:r>
            <a:endParaRPr sz="1050">
              <a:latin typeface="微軟正黑體 Light"/>
              <a:cs typeface="微軟正黑體 Light"/>
            </a:endParaRPr>
          </a:p>
          <a:p>
            <a:pPr marL="180975" marR="36830" indent="-143510">
              <a:lnSpc>
                <a:spcPts val="1750"/>
              </a:lnSpc>
              <a:spcBef>
                <a:spcPts val="135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969010" algn="l"/>
              </a:tabLst>
            </a:pP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同傾斜轉彎：進彎前回油門並按壓煞車減速，眼睛視線看向出彎的位置，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練習左轉及右轉。</a:t>
            </a:r>
            <a:endParaRPr sz="1050">
              <a:latin typeface="微軟正黑體 Light"/>
              <a:cs typeface="微軟正黑體 Light"/>
            </a:endParaRPr>
          </a:p>
          <a:p>
            <a:pPr marL="195580" marR="31115" indent="-158115">
              <a:lnSpc>
                <a:spcPts val="1750"/>
              </a:lnSpc>
              <a:buClr>
                <a:srgbClr val="38BDAD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教練得視學員熟練度調整練習順序，不勉強提升速度以避免危險，另轉彎練習過程禁止超越前車。</a:t>
            </a:r>
            <a:endParaRPr sz="1050">
              <a:latin typeface="微軟正黑體 Light"/>
              <a:cs typeface="微軟正黑體 Light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0" y="1188005"/>
            <a:ext cx="6876415" cy="4140200"/>
            <a:chOff x="0" y="1188005"/>
            <a:chExt cx="6876415" cy="4140200"/>
          </a:xfrm>
        </p:grpSpPr>
        <p:sp>
          <p:nvSpPr>
            <p:cNvPr id="13" name="object 13" descr=""/>
            <p:cNvSpPr/>
            <p:nvPr/>
          </p:nvSpPr>
          <p:spPr>
            <a:xfrm>
              <a:off x="0" y="1189202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05375" y="1410006"/>
              <a:ext cx="19050" cy="3918585"/>
            </a:xfrm>
            <a:custGeom>
              <a:avLst/>
              <a:gdLst/>
              <a:ahLst/>
              <a:cxnLst/>
              <a:rect l="l" t="t" r="r" b="b"/>
              <a:pathLst>
                <a:path w="19050" h="3918585">
                  <a:moveTo>
                    <a:pt x="19050" y="0"/>
                  </a:moveTo>
                  <a:lnTo>
                    <a:pt x="0" y="0"/>
                  </a:lnTo>
                  <a:lnTo>
                    <a:pt x="0" y="3917999"/>
                  </a:lnTo>
                  <a:lnTo>
                    <a:pt x="19050" y="3917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314900" y="1188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912500" y="497400"/>
            <a:ext cx="9906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90" b="1">
                <a:solidFill>
                  <a:srgbClr val="38BDAD"/>
                </a:solidFill>
                <a:latin typeface="微軟正黑體"/>
                <a:cs typeface="微軟正黑體"/>
              </a:rPr>
              <a:t>基礎轉彎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503998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572300" y="365069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376" y="430208"/>
            <a:ext cx="430532" cy="226796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2713742" y="436857"/>
            <a:ext cx="14992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sz="1100">
                <a:solidFill>
                  <a:srgbClr val="58595B"/>
                </a:solidFill>
                <a:latin typeface="微軟正黑體"/>
                <a:cs typeface="微軟正黑體"/>
              </a:rPr>
              <a:t>學習轉彎的要</a:t>
            </a:r>
            <a:r>
              <a:rPr dirty="0" sz="1100" spc="-50">
                <a:solidFill>
                  <a:srgbClr val="58595B"/>
                </a:solidFill>
                <a:latin typeface="微軟正黑體"/>
                <a:cs typeface="微軟正黑體"/>
              </a:rPr>
              <a:t>領</a:t>
            </a:r>
            <a:endParaRPr sz="1100">
              <a:latin typeface="微軟正黑體"/>
              <a:cs typeface="微軟正黑體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376" y="853209"/>
            <a:ext cx="430532" cy="226796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2713742" y="857062"/>
            <a:ext cx="13595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方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法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baseline="2525" sz="1650">
                <a:solidFill>
                  <a:srgbClr val="58595B"/>
                </a:solidFill>
                <a:latin typeface="微軟正黑體"/>
                <a:cs typeface="微軟正黑體"/>
              </a:rPr>
              <a:t>基礎轉彎練</a:t>
            </a:r>
            <a:r>
              <a:rPr dirty="0" baseline="2525" sz="1650" spc="-75">
                <a:solidFill>
                  <a:srgbClr val="58595B"/>
                </a:solidFill>
                <a:latin typeface="微軟正黑體"/>
                <a:cs typeface="微軟正黑體"/>
              </a:rPr>
              <a:t>習</a:t>
            </a:r>
            <a:endParaRPr baseline="2525" sz="1650">
              <a:latin typeface="微軟正黑體"/>
              <a:cs typeface="微軟正黑體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80099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214738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91299" y="1023048"/>
            <a:ext cx="1162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【建議時數 0.5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41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71299" y="2728748"/>
            <a:ext cx="18611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同傾斜：車輛傾斜角度與騎士相同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933649" y="2728748"/>
            <a:ext cx="1746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轉彎：視線轉頭看向出彎的位置</a:t>
            </a:r>
            <a:endParaRPr sz="900">
              <a:latin typeface="微軟正黑體"/>
              <a:cs typeface="微軟正黑體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84009" y="792010"/>
            <a:ext cx="3090545" cy="1890395"/>
            <a:chOff x="684009" y="792010"/>
            <a:chExt cx="3090545" cy="189039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009" y="792010"/>
              <a:ext cx="3090456" cy="1890001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992525" y="1296016"/>
              <a:ext cx="240029" cy="552450"/>
            </a:xfrm>
            <a:custGeom>
              <a:avLst/>
              <a:gdLst/>
              <a:ahLst/>
              <a:cxnLst/>
              <a:rect l="l" t="t" r="r" b="b"/>
              <a:pathLst>
                <a:path w="240030" h="552450">
                  <a:moveTo>
                    <a:pt x="240004" y="0"/>
                  </a:moveTo>
                  <a:lnTo>
                    <a:pt x="0" y="551992"/>
                  </a:lnTo>
                </a:path>
              </a:pathLst>
            </a:custGeom>
            <a:ln w="381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736465" y="1894007"/>
              <a:ext cx="240029" cy="552450"/>
            </a:xfrm>
            <a:custGeom>
              <a:avLst/>
              <a:gdLst/>
              <a:ahLst/>
              <a:cxnLst/>
              <a:rect l="l" t="t" r="r" b="b"/>
              <a:pathLst>
                <a:path w="240030" h="552450">
                  <a:moveTo>
                    <a:pt x="240004" y="0"/>
                  </a:moveTo>
                  <a:lnTo>
                    <a:pt x="0" y="551992"/>
                  </a:lnTo>
                </a:path>
              </a:pathLst>
            </a:custGeom>
            <a:ln w="381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6860" y="792010"/>
            <a:ext cx="3090456" cy="1890001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683996" y="360007"/>
            <a:ext cx="4646930" cy="260985"/>
          </a:xfrm>
          <a:prstGeom prst="rect">
            <a:avLst/>
          </a:prstGeom>
          <a:solidFill>
            <a:srgbClr val="38BDAD"/>
          </a:solidFill>
        </p:spPr>
        <p:txBody>
          <a:bodyPr wrap="square" lIns="0" tIns="29209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229"/>
              </a:spcBef>
            </a:pPr>
            <a:r>
              <a:rPr dirty="0" sz="1300" spc="-10">
                <a:solidFill>
                  <a:srgbClr val="FFFFFF"/>
                </a:solidFill>
                <a:latin typeface="微軟正黑體"/>
                <a:cs typeface="微軟正黑體"/>
              </a:rPr>
              <a:t>圖片示範：基礎轉彎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293" y="435771"/>
            <a:ext cx="205104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1299" y="1452112"/>
            <a:ext cx="17538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5575" marR="5080" indent="-143510">
              <a:lnSpc>
                <a:spcPct val="1428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525780" algn="l"/>
              </a:tabLst>
            </a:pP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說明：說明與示範如何變換</a:t>
            </a: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車道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5899" y="3966713"/>
            <a:ext cx="1804670" cy="9398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algn="r" marL="163830" marR="30480" indent="-163830">
              <a:lnSpc>
                <a:spcPct val="100000"/>
              </a:lnSpc>
              <a:spcBef>
                <a:spcPts val="6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63830" algn="l"/>
              </a:tabLst>
            </a:pPr>
            <a:r>
              <a:rPr dirty="0" sz="1050" spc="50" b="0">
                <a:solidFill>
                  <a:srgbClr val="414042"/>
                </a:solidFill>
                <a:latin typeface="微軟正黑體 Light"/>
                <a:cs typeface="微軟正黑體 Light"/>
              </a:rPr>
              <a:t>訓練與場地：駕訓班模擬</a:t>
            </a:r>
            <a:endParaRPr sz="1050">
              <a:latin typeface="微軟正黑體 Light"/>
              <a:cs typeface="微軟正黑體 Light"/>
            </a:endParaRPr>
          </a:p>
          <a:p>
            <a:pPr algn="r" marR="82550">
              <a:lnSpc>
                <a:spcPct val="100000"/>
              </a:lnSpc>
              <a:spcBef>
                <a:spcPts val="540"/>
              </a:spcBef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道路及考場</a:t>
            </a:r>
            <a:endParaRPr sz="1050">
              <a:latin typeface="微軟正黑體 Light"/>
              <a:cs typeface="微軟正黑體 Light"/>
            </a:endParaRPr>
          </a:p>
          <a:p>
            <a:pPr algn="r" marL="143510" marR="30480" indent="-143510">
              <a:lnSpc>
                <a:spcPct val="100000"/>
              </a:lnSpc>
              <a:spcBef>
                <a:spcPts val="5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43510" algn="l"/>
              </a:tabLst>
            </a:pP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注意事項：操作習慣與觀察</a:t>
            </a:r>
            <a:endParaRPr sz="1050">
              <a:latin typeface="微軟正黑體 Light"/>
              <a:cs typeface="微軟正黑體 Light"/>
            </a:endParaRPr>
          </a:p>
          <a:p>
            <a:pPr marL="827405">
              <a:lnSpc>
                <a:spcPct val="100000"/>
              </a:lnSpc>
              <a:spcBef>
                <a:spcPts val="540"/>
              </a:spcBef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力養成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391900" y="1452112"/>
            <a:ext cx="4519930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80975" marR="30480" indent="-143510">
              <a:lnSpc>
                <a:spcPct val="1428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542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道路上常會有其他車輛占用機車車道或行駛路線，學習如何安全的變換車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道，先確認變換車道的目的與必要性再動作，減少變換車道帶來的風險。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 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( 	一 ) 變換車道前：前方視線無阻礙且距離充足，顯示方向燈告知後方車</a:t>
            </a:r>
            <a:r>
              <a:rPr dirty="0" sz="1050" spc="-70" b="0">
                <a:solidFill>
                  <a:srgbClr val="414042"/>
                </a:solidFill>
                <a:latin typeface="微軟正黑體 Light"/>
                <a:cs typeface="微軟正黑體 Light"/>
              </a:rPr>
              <a:t>輛	，察看照後鏡有無來車，判斷並配合來車速度，轉頭確認有無車輛。</a:t>
            </a:r>
            <a:endParaRPr sz="1050">
              <a:latin typeface="微軟正黑體 Light"/>
              <a:cs typeface="微軟正黑體 Light"/>
            </a:endParaRPr>
          </a:p>
          <a:p>
            <a:pPr algn="r" lvl="1" marL="116205" marR="62230" indent="-11620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11620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確認後方沒有來車：先降低車速進行車道的變換，不要大幅轉動</a:t>
            </a:r>
            <a:endParaRPr sz="1050">
              <a:latin typeface="微軟正黑體 Light"/>
              <a:cs typeface="微軟正黑體 Light"/>
            </a:endParaRPr>
          </a:p>
          <a:p>
            <a:pPr marL="1892935">
              <a:lnSpc>
                <a:spcPct val="100000"/>
              </a:lnSpc>
              <a:spcBef>
                <a:spcPts val="540"/>
              </a:spcBef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把手以免失控。</a:t>
            </a:r>
            <a:endParaRPr sz="1050">
              <a:latin typeface="微軟正黑體 Light"/>
              <a:cs typeface="微軟正黑體 Light"/>
            </a:endParaRPr>
          </a:p>
          <a:p>
            <a:pPr lvl="1" marL="712470" indent="-138430">
              <a:lnSpc>
                <a:spcPct val="100000"/>
              </a:lnSpc>
              <a:spcBef>
                <a:spcPts val="540"/>
              </a:spcBef>
              <a:buAutoNum type="arabicPeriod" startAt="2"/>
              <a:tabLst>
                <a:tab pos="71247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確認後方有來車：降低車速並做暫停之準備，待後方沒有來車後</a:t>
            </a:r>
            <a:endParaRPr sz="1050">
              <a:latin typeface="微軟正黑體 Light"/>
              <a:cs typeface="微軟正黑體 Light"/>
            </a:endParaRPr>
          </a:p>
          <a:p>
            <a:pPr marL="1774189">
              <a:lnSpc>
                <a:spcPct val="100000"/>
              </a:lnSpc>
              <a:spcBef>
                <a:spcPts val="540"/>
              </a:spcBef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再行變換車道。</a:t>
            </a:r>
            <a:endParaRPr sz="1050">
              <a:latin typeface="微軟正黑體 Light"/>
              <a:cs typeface="微軟正黑體 Light"/>
            </a:endParaRPr>
          </a:p>
          <a:p>
            <a:pPr marL="511175" marR="63500" indent="-299720">
              <a:lnSpc>
                <a:spcPct val="142800"/>
              </a:lnSpc>
            </a:pP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( 二) 變換車道中：維持穩定的速度，讓車輛平順的變換車道，避免急加速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或急減速造成速差，快速大幅度傾斜車輛可能造成轉倒。</a:t>
            </a:r>
            <a:endParaRPr sz="1050">
              <a:latin typeface="微軟正黑體 Light"/>
              <a:cs typeface="微軟正黑體 Light"/>
            </a:endParaRPr>
          </a:p>
          <a:p>
            <a:pPr marL="195580">
              <a:lnSpc>
                <a:spcPct val="100000"/>
              </a:lnSpc>
              <a:spcBef>
                <a:spcPts val="540"/>
              </a:spcBef>
            </a:pP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三 ) 變換車道後：完成後關閉方向燈，與前車保持適當的安全距離。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模擬遇路邊障礙物變換車道之要領，練習時注意考場的扣分標準。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417300" y="4492454"/>
            <a:ext cx="28365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確認學員變換車道的動作確實，並養成習慣。</a:t>
            </a:r>
            <a:endParaRPr sz="1050">
              <a:latin typeface="微軟正黑體 Light"/>
              <a:cs typeface="微軟正黑體 Light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0" y="1188005"/>
            <a:ext cx="6876415" cy="4140200"/>
            <a:chOff x="0" y="1188005"/>
            <a:chExt cx="6876415" cy="4140200"/>
          </a:xfrm>
        </p:grpSpPr>
        <p:sp>
          <p:nvSpPr>
            <p:cNvPr id="12" name="object 12" descr=""/>
            <p:cNvSpPr/>
            <p:nvPr/>
          </p:nvSpPr>
          <p:spPr>
            <a:xfrm>
              <a:off x="0" y="1189202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05375" y="1410006"/>
              <a:ext cx="19050" cy="3918585"/>
            </a:xfrm>
            <a:custGeom>
              <a:avLst/>
              <a:gdLst/>
              <a:ahLst/>
              <a:cxnLst/>
              <a:rect l="l" t="t" r="r" b="b"/>
              <a:pathLst>
                <a:path w="19050" h="3918585">
                  <a:moveTo>
                    <a:pt x="19050" y="0"/>
                  </a:moveTo>
                  <a:lnTo>
                    <a:pt x="0" y="0"/>
                  </a:lnTo>
                  <a:lnTo>
                    <a:pt x="0" y="3917999"/>
                  </a:lnTo>
                  <a:lnTo>
                    <a:pt x="19050" y="3917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14900" y="1188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/>
          <p:nvPr/>
        </p:nvSpPr>
        <p:spPr>
          <a:xfrm>
            <a:off x="503998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465899" y="497400"/>
            <a:ext cx="1513840" cy="688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38580" sz="2700" spc="-15" b="1" i="1">
                <a:solidFill>
                  <a:srgbClr val="FFFFFF"/>
                </a:solidFill>
                <a:latin typeface="Arial"/>
                <a:cs typeface="Arial"/>
              </a:rPr>
              <a:t>7-</a:t>
            </a:r>
            <a:r>
              <a:rPr dirty="0" baseline="38580" sz="270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baseline="38580" sz="2700" spc="337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38BDAD"/>
                </a:solidFill>
                <a:latin typeface="微軟正黑體"/>
                <a:cs typeface="微軟正黑體"/>
              </a:rPr>
              <a:t>變換車道</a:t>
            </a:r>
            <a:endParaRPr sz="2000">
              <a:latin typeface="微軟正黑體"/>
              <a:cs typeface="微軟正黑體"/>
            </a:endParaRPr>
          </a:p>
          <a:p>
            <a:pPr marL="38100">
              <a:lnSpc>
                <a:spcPct val="100000"/>
              </a:lnSpc>
              <a:spcBef>
                <a:spcPts val="1735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【規定時數 1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376" y="430208"/>
            <a:ext cx="430532" cy="226796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2713742" y="436857"/>
            <a:ext cx="2485390" cy="723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sz="1100">
                <a:solidFill>
                  <a:srgbClr val="58595B"/>
                </a:solidFill>
                <a:latin typeface="微軟正黑體"/>
                <a:cs typeface="微軟正黑體"/>
              </a:rPr>
              <a:t>學習變換車道的正確方</a:t>
            </a:r>
            <a:r>
              <a:rPr dirty="0" sz="1100" spc="-50">
                <a:solidFill>
                  <a:srgbClr val="58595B"/>
                </a:solidFill>
                <a:latin typeface="微軟正黑體"/>
                <a:cs typeface="微軟正黑體"/>
              </a:rPr>
              <a:t>式</a:t>
            </a:r>
            <a:endParaRPr sz="1100">
              <a:latin typeface="微軟正黑體"/>
              <a:cs typeface="微軟正黑體"/>
            </a:endParaRPr>
          </a:p>
          <a:p>
            <a:pPr marL="654685" indent="-146685">
              <a:lnSpc>
                <a:spcPct val="100000"/>
              </a:lnSpc>
              <a:spcBef>
                <a:spcPts val="1135"/>
              </a:spcBef>
              <a:buAutoNum type="arabicPeriod"/>
              <a:tabLst>
                <a:tab pos="654685" algn="l"/>
              </a:tabLst>
            </a:pPr>
            <a:r>
              <a:rPr dirty="0" sz="1100" spc="-5">
                <a:solidFill>
                  <a:srgbClr val="58595B"/>
                </a:solidFill>
                <a:latin typeface="微軟正黑體"/>
                <a:cs typeface="微軟正黑體"/>
              </a:rPr>
              <a:t>後方車輛確認與距離判斷說明</a:t>
            </a:r>
            <a:endParaRPr sz="1100">
              <a:latin typeface="微軟正黑體"/>
              <a:cs typeface="微軟正黑體"/>
            </a:endParaRPr>
          </a:p>
          <a:p>
            <a:pPr marL="654685" indent="-146685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654685" algn="l"/>
              </a:tabLst>
            </a:pPr>
            <a:r>
              <a:rPr dirty="0" sz="1100" spc="-5">
                <a:solidFill>
                  <a:srgbClr val="58595B"/>
                </a:solidFill>
                <a:latin typeface="微軟正黑體"/>
                <a:cs typeface="微軟正黑體"/>
              </a:rPr>
              <a:t>行車動線模擬與操作流程練習</a:t>
            </a:r>
            <a:endParaRPr sz="1100">
              <a:latin typeface="微軟正黑體"/>
              <a:cs typeface="微軟正黑體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376" y="853209"/>
            <a:ext cx="430532" cy="226796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2713742" y="857062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方 法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80099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214738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43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072979" y="2062547"/>
            <a:ext cx="946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轉頭確認無車輛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072979" y="3538503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突然變換車道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168898" y="2062547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完成變換車道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68898" y="3538503"/>
            <a:ext cx="1061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後方來車緊急閃避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5680" y="792010"/>
            <a:ext cx="1968995" cy="1252994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3085680" y="2268004"/>
            <a:ext cx="1969135" cy="1253490"/>
            <a:chOff x="3085680" y="2268004"/>
            <a:chExt cx="1969135" cy="1253490"/>
          </a:xfrm>
        </p:grpSpPr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5680" y="2268004"/>
              <a:ext cx="1968995" cy="125299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146354" y="2573159"/>
              <a:ext cx="489584" cy="617855"/>
            </a:xfrm>
            <a:custGeom>
              <a:avLst/>
              <a:gdLst/>
              <a:ahLst/>
              <a:cxnLst/>
              <a:rect l="l" t="t" r="r" b="b"/>
              <a:pathLst>
                <a:path w="489585" h="617855">
                  <a:moveTo>
                    <a:pt x="244614" y="617296"/>
                  </a:moveTo>
                  <a:lnTo>
                    <a:pt x="288585" y="612323"/>
                  </a:lnTo>
                  <a:lnTo>
                    <a:pt x="329970" y="597986"/>
                  </a:lnTo>
                  <a:lnTo>
                    <a:pt x="368078" y="575156"/>
                  </a:lnTo>
                  <a:lnTo>
                    <a:pt x="402219" y="544705"/>
                  </a:lnTo>
                  <a:lnTo>
                    <a:pt x="431700" y="507505"/>
                  </a:lnTo>
                  <a:lnTo>
                    <a:pt x="455833" y="464427"/>
                  </a:lnTo>
                  <a:lnTo>
                    <a:pt x="473926" y="416344"/>
                  </a:lnTo>
                  <a:lnTo>
                    <a:pt x="485288" y="364127"/>
                  </a:lnTo>
                  <a:lnTo>
                    <a:pt x="489229" y="308648"/>
                  </a:lnTo>
                  <a:lnTo>
                    <a:pt x="485288" y="253168"/>
                  </a:lnTo>
                  <a:lnTo>
                    <a:pt x="473926" y="200951"/>
                  </a:lnTo>
                  <a:lnTo>
                    <a:pt x="455833" y="152868"/>
                  </a:lnTo>
                  <a:lnTo>
                    <a:pt x="431700" y="109790"/>
                  </a:lnTo>
                  <a:lnTo>
                    <a:pt x="402219" y="72590"/>
                  </a:lnTo>
                  <a:lnTo>
                    <a:pt x="368078" y="42140"/>
                  </a:lnTo>
                  <a:lnTo>
                    <a:pt x="329970" y="19310"/>
                  </a:lnTo>
                  <a:lnTo>
                    <a:pt x="288585" y="4972"/>
                  </a:lnTo>
                  <a:lnTo>
                    <a:pt x="244614" y="0"/>
                  </a:lnTo>
                  <a:lnTo>
                    <a:pt x="200643" y="4972"/>
                  </a:lnTo>
                  <a:lnTo>
                    <a:pt x="159258" y="19310"/>
                  </a:lnTo>
                  <a:lnTo>
                    <a:pt x="121150" y="42140"/>
                  </a:lnTo>
                  <a:lnTo>
                    <a:pt x="87010" y="72590"/>
                  </a:lnTo>
                  <a:lnTo>
                    <a:pt x="57528" y="109790"/>
                  </a:lnTo>
                  <a:lnTo>
                    <a:pt x="33395" y="152868"/>
                  </a:lnTo>
                  <a:lnTo>
                    <a:pt x="15303" y="200951"/>
                  </a:lnTo>
                  <a:lnTo>
                    <a:pt x="3940" y="253168"/>
                  </a:lnTo>
                  <a:lnTo>
                    <a:pt x="0" y="308648"/>
                  </a:lnTo>
                  <a:lnTo>
                    <a:pt x="3940" y="364127"/>
                  </a:lnTo>
                  <a:lnTo>
                    <a:pt x="15303" y="416344"/>
                  </a:lnTo>
                  <a:lnTo>
                    <a:pt x="33395" y="464427"/>
                  </a:lnTo>
                  <a:lnTo>
                    <a:pt x="57528" y="507505"/>
                  </a:lnTo>
                  <a:lnTo>
                    <a:pt x="87010" y="544705"/>
                  </a:lnTo>
                  <a:lnTo>
                    <a:pt x="121150" y="575156"/>
                  </a:lnTo>
                  <a:lnTo>
                    <a:pt x="159258" y="597986"/>
                  </a:lnTo>
                  <a:lnTo>
                    <a:pt x="200643" y="612323"/>
                  </a:lnTo>
                  <a:lnTo>
                    <a:pt x="244614" y="617296"/>
                  </a:lnTo>
                  <a:close/>
                </a:path>
              </a:pathLst>
            </a:custGeom>
            <a:ln w="127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612" y="792010"/>
            <a:ext cx="1968995" cy="1252994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5181612" y="2268004"/>
            <a:ext cx="1969135" cy="1253490"/>
            <a:chOff x="5181612" y="2268004"/>
            <a:chExt cx="1969135" cy="1253490"/>
          </a:xfrm>
        </p:grpSpPr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1612" y="2268004"/>
              <a:ext cx="1968995" cy="1252994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6176754" y="2501160"/>
              <a:ext cx="412115" cy="617855"/>
            </a:xfrm>
            <a:custGeom>
              <a:avLst/>
              <a:gdLst/>
              <a:ahLst/>
              <a:cxnLst/>
              <a:rect l="l" t="t" r="r" b="b"/>
              <a:pathLst>
                <a:path w="412115" h="617855">
                  <a:moveTo>
                    <a:pt x="206044" y="617296"/>
                  </a:moveTo>
                  <a:lnTo>
                    <a:pt x="277944" y="597986"/>
                  </a:lnTo>
                  <a:lnTo>
                    <a:pt x="310043" y="575156"/>
                  </a:lnTo>
                  <a:lnTo>
                    <a:pt x="338800" y="544705"/>
                  </a:lnTo>
                  <a:lnTo>
                    <a:pt x="363633" y="507505"/>
                  </a:lnTo>
                  <a:lnTo>
                    <a:pt x="383960" y="464427"/>
                  </a:lnTo>
                  <a:lnTo>
                    <a:pt x="399199" y="416344"/>
                  </a:lnTo>
                  <a:lnTo>
                    <a:pt x="408770" y="364127"/>
                  </a:lnTo>
                  <a:lnTo>
                    <a:pt x="412089" y="308648"/>
                  </a:lnTo>
                  <a:lnTo>
                    <a:pt x="408770" y="253168"/>
                  </a:lnTo>
                  <a:lnTo>
                    <a:pt x="399199" y="200951"/>
                  </a:lnTo>
                  <a:lnTo>
                    <a:pt x="383960" y="152868"/>
                  </a:lnTo>
                  <a:lnTo>
                    <a:pt x="363633" y="109790"/>
                  </a:lnTo>
                  <a:lnTo>
                    <a:pt x="338800" y="72590"/>
                  </a:lnTo>
                  <a:lnTo>
                    <a:pt x="310043" y="42140"/>
                  </a:lnTo>
                  <a:lnTo>
                    <a:pt x="277944" y="19310"/>
                  </a:lnTo>
                  <a:lnTo>
                    <a:pt x="206044" y="0"/>
                  </a:lnTo>
                  <a:lnTo>
                    <a:pt x="169008" y="4972"/>
                  </a:lnTo>
                  <a:lnTo>
                    <a:pt x="102051" y="42140"/>
                  </a:lnTo>
                  <a:lnTo>
                    <a:pt x="73294" y="72590"/>
                  </a:lnTo>
                  <a:lnTo>
                    <a:pt x="48460" y="109790"/>
                  </a:lnTo>
                  <a:lnTo>
                    <a:pt x="28131" y="152868"/>
                  </a:lnTo>
                  <a:lnTo>
                    <a:pt x="12891" y="200951"/>
                  </a:lnTo>
                  <a:lnTo>
                    <a:pt x="3319" y="253168"/>
                  </a:lnTo>
                  <a:lnTo>
                    <a:pt x="0" y="308648"/>
                  </a:lnTo>
                  <a:lnTo>
                    <a:pt x="3319" y="364127"/>
                  </a:lnTo>
                  <a:lnTo>
                    <a:pt x="12891" y="416344"/>
                  </a:lnTo>
                  <a:lnTo>
                    <a:pt x="28131" y="464427"/>
                  </a:lnTo>
                  <a:lnTo>
                    <a:pt x="48460" y="507505"/>
                  </a:lnTo>
                  <a:lnTo>
                    <a:pt x="73294" y="544705"/>
                  </a:lnTo>
                  <a:lnTo>
                    <a:pt x="102051" y="575156"/>
                  </a:lnTo>
                  <a:lnTo>
                    <a:pt x="134150" y="597986"/>
                  </a:lnTo>
                  <a:lnTo>
                    <a:pt x="206044" y="617296"/>
                  </a:lnTo>
                  <a:close/>
                </a:path>
              </a:pathLst>
            </a:custGeom>
            <a:ln w="12699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968300" y="2062547"/>
            <a:ext cx="14039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顯示方向燈並察看照後鏡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68300" y="3538503"/>
            <a:ext cx="1061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變換車道前未確認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0998" y="792010"/>
            <a:ext cx="1968995" cy="1252994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980998" y="2268016"/>
            <a:ext cx="1969135" cy="1253490"/>
            <a:chOff x="980998" y="2268016"/>
            <a:chExt cx="1969135" cy="1253490"/>
          </a:xfrm>
        </p:grpSpPr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0998" y="2268016"/>
              <a:ext cx="1968982" cy="1252994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2094355" y="2580362"/>
              <a:ext cx="489584" cy="617855"/>
            </a:xfrm>
            <a:custGeom>
              <a:avLst/>
              <a:gdLst/>
              <a:ahLst/>
              <a:cxnLst/>
              <a:rect l="l" t="t" r="r" b="b"/>
              <a:pathLst>
                <a:path w="489585" h="617855">
                  <a:moveTo>
                    <a:pt x="244614" y="617296"/>
                  </a:moveTo>
                  <a:lnTo>
                    <a:pt x="288585" y="612323"/>
                  </a:lnTo>
                  <a:lnTo>
                    <a:pt x="329970" y="597986"/>
                  </a:lnTo>
                  <a:lnTo>
                    <a:pt x="368078" y="575156"/>
                  </a:lnTo>
                  <a:lnTo>
                    <a:pt x="402219" y="544705"/>
                  </a:lnTo>
                  <a:lnTo>
                    <a:pt x="431700" y="507505"/>
                  </a:lnTo>
                  <a:lnTo>
                    <a:pt x="455833" y="464427"/>
                  </a:lnTo>
                  <a:lnTo>
                    <a:pt x="473926" y="416344"/>
                  </a:lnTo>
                  <a:lnTo>
                    <a:pt x="485288" y="364127"/>
                  </a:lnTo>
                  <a:lnTo>
                    <a:pt x="489229" y="308648"/>
                  </a:lnTo>
                  <a:lnTo>
                    <a:pt x="485288" y="253168"/>
                  </a:lnTo>
                  <a:lnTo>
                    <a:pt x="473926" y="200951"/>
                  </a:lnTo>
                  <a:lnTo>
                    <a:pt x="455833" y="152868"/>
                  </a:lnTo>
                  <a:lnTo>
                    <a:pt x="431700" y="109790"/>
                  </a:lnTo>
                  <a:lnTo>
                    <a:pt x="402219" y="72590"/>
                  </a:lnTo>
                  <a:lnTo>
                    <a:pt x="368078" y="42140"/>
                  </a:lnTo>
                  <a:lnTo>
                    <a:pt x="329970" y="19310"/>
                  </a:lnTo>
                  <a:lnTo>
                    <a:pt x="288585" y="4972"/>
                  </a:lnTo>
                  <a:lnTo>
                    <a:pt x="244614" y="0"/>
                  </a:lnTo>
                  <a:lnTo>
                    <a:pt x="200643" y="4972"/>
                  </a:lnTo>
                  <a:lnTo>
                    <a:pt x="159258" y="19310"/>
                  </a:lnTo>
                  <a:lnTo>
                    <a:pt x="121150" y="42140"/>
                  </a:lnTo>
                  <a:lnTo>
                    <a:pt x="87010" y="72590"/>
                  </a:lnTo>
                  <a:lnTo>
                    <a:pt x="57528" y="109790"/>
                  </a:lnTo>
                  <a:lnTo>
                    <a:pt x="33395" y="152868"/>
                  </a:lnTo>
                  <a:lnTo>
                    <a:pt x="15303" y="200951"/>
                  </a:lnTo>
                  <a:lnTo>
                    <a:pt x="3940" y="253168"/>
                  </a:lnTo>
                  <a:lnTo>
                    <a:pt x="0" y="308648"/>
                  </a:lnTo>
                  <a:lnTo>
                    <a:pt x="3940" y="364127"/>
                  </a:lnTo>
                  <a:lnTo>
                    <a:pt x="15303" y="416344"/>
                  </a:lnTo>
                  <a:lnTo>
                    <a:pt x="33395" y="464427"/>
                  </a:lnTo>
                  <a:lnTo>
                    <a:pt x="57528" y="507505"/>
                  </a:lnTo>
                  <a:lnTo>
                    <a:pt x="87010" y="544705"/>
                  </a:lnTo>
                  <a:lnTo>
                    <a:pt x="121150" y="575156"/>
                  </a:lnTo>
                  <a:lnTo>
                    <a:pt x="159258" y="597986"/>
                  </a:lnTo>
                  <a:lnTo>
                    <a:pt x="200643" y="612323"/>
                  </a:lnTo>
                  <a:lnTo>
                    <a:pt x="244614" y="617296"/>
                  </a:lnTo>
                  <a:close/>
                </a:path>
              </a:pathLst>
            </a:custGeom>
            <a:ln w="127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671299" y="779305"/>
            <a:ext cx="190500" cy="35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1300" b="1">
                <a:solidFill>
                  <a:srgbClr val="38BDAD"/>
                </a:solidFill>
                <a:latin typeface="微軟正黑體"/>
                <a:cs typeface="微軟正黑體"/>
              </a:rPr>
              <a:t>正確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71299" y="2258105"/>
            <a:ext cx="190500" cy="35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1300" b="1">
                <a:solidFill>
                  <a:srgbClr val="38BDAD"/>
                </a:solidFill>
                <a:latin typeface="微軟正黑體"/>
                <a:cs typeface="微軟正黑體"/>
              </a:rPr>
              <a:t>錯誤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83996" y="360007"/>
            <a:ext cx="4646930" cy="260985"/>
          </a:xfrm>
          <a:prstGeom prst="rect">
            <a:avLst/>
          </a:prstGeom>
          <a:solidFill>
            <a:srgbClr val="38BDAD"/>
          </a:solidFill>
        </p:spPr>
        <p:txBody>
          <a:bodyPr wrap="square" lIns="0" tIns="2794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20"/>
              </a:spcBef>
            </a:pPr>
            <a:r>
              <a:rPr dirty="0" sz="1300" spc="-10">
                <a:solidFill>
                  <a:srgbClr val="FFFFFF"/>
                </a:solidFill>
                <a:latin typeface="微軟正黑體"/>
                <a:cs typeface="微軟正黑體"/>
              </a:rPr>
              <a:t>圖片示範：變換車道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293" y="435771"/>
            <a:ext cx="205104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209300" y="871909"/>
            <a:ext cx="26797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8595B"/>
                </a:solidFill>
                <a:latin typeface="微軟正黑體"/>
                <a:cs typeface="微軟正黑體"/>
              </a:rPr>
              <a:t>通過號誌化路口與無號誌路口的說明與練習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1299" y="1520654"/>
            <a:ext cx="16363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說明：如何通過交岔路口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65899" y="4347719"/>
            <a:ext cx="1823085" cy="7366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r" marL="164465" marR="30480" indent="-164465">
              <a:lnSpc>
                <a:spcPct val="100000"/>
              </a:lnSpc>
              <a:spcBef>
                <a:spcPts val="2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64465" algn="l"/>
              </a:tabLst>
            </a:pPr>
            <a:r>
              <a:rPr dirty="0" sz="1050" spc="65" b="0">
                <a:solidFill>
                  <a:srgbClr val="414042"/>
                </a:solidFill>
                <a:latin typeface="微軟正黑體 Light"/>
                <a:cs typeface="微軟正黑體 Light"/>
              </a:rPr>
              <a:t>訓練與場地：駕訓班模擬</a:t>
            </a:r>
            <a:endParaRPr sz="1050">
              <a:latin typeface="微軟正黑體 Light"/>
              <a:cs typeface="微軟正黑體 Light"/>
            </a:endParaRPr>
          </a:p>
          <a:p>
            <a:pPr algn="r" marR="100965">
              <a:lnSpc>
                <a:spcPct val="100000"/>
              </a:lnSpc>
              <a:spcBef>
                <a:spcPts val="140"/>
              </a:spcBef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道路及考場</a:t>
            </a:r>
            <a:endParaRPr sz="1050">
              <a:latin typeface="微軟正黑體 Light"/>
              <a:cs typeface="微軟正黑體 Light"/>
            </a:endParaRPr>
          </a:p>
          <a:p>
            <a:pPr algn="r" marL="143510" marR="41910" indent="-143510">
              <a:lnSpc>
                <a:spcPct val="100000"/>
              </a:lnSpc>
              <a:spcBef>
                <a:spcPts val="1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43510" algn="l"/>
              </a:tabLst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注意事項：操作習慣與觀察</a:t>
            </a:r>
            <a:endParaRPr sz="1050">
              <a:latin typeface="微軟正黑體 Light"/>
              <a:cs typeface="微軟正黑體 Light"/>
            </a:endParaRPr>
          </a:p>
          <a:p>
            <a:pPr marL="827405">
              <a:lnSpc>
                <a:spcPct val="100000"/>
              </a:lnSpc>
              <a:spcBef>
                <a:spcPts val="140"/>
              </a:spcBef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力養成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390099" y="1502919"/>
            <a:ext cx="4521835" cy="3069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6210" marR="574675" indent="-118745">
              <a:lnSpc>
                <a:spcPct val="111100"/>
              </a:lnSpc>
              <a:spcBef>
                <a:spcPts val="100"/>
              </a:spcBef>
              <a:buSzPct val="85714"/>
              <a:buFont typeface=""/>
              <a:buChar char="■"/>
              <a:tabLst>
                <a:tab pos="156210" algn="l"/>
                <a:tab pos="180975" algn="l"/>
              </a:tabLst>
            </a:pPr>
            <a:r>
              <a:rPr dirty="0" baseline="7936" sz="1575">
                <a:solidFill>
                  <a:srgbClr val="38BDAD"/>
                </a:solidFill>
                <a:latin typeface="Times New Roman"/>
                <a:cs typeface="Times New Roman"/>
              </a:rPr>
              <a:t>	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通過交岔路口前請先確認，前方是號誌化路口或是無號誌路口。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 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一 ) 號誌化路口：行駛至路口前方請先回油減速，並確認燈號。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627380" indent="-11557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6273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綠燈：左、右方確認安全後通過。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644525" marR="30480" indent="-133350">
              <a:lnSpc>
                <a:spcPct val="111100"/>
              </a:lnSpc>
              <a:buAutoNum type="arabicPeriod"/>
              <a:tabLst>
                <a:tab pos="1015365" algn="l"/>
              </a:tabLst>
            </a:pP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黃燈：燈號轉為黃燈時表示紅燈即將顯示，屆時將失去通行路權，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25" b="0">
                <a:solidFill>
                  <a:srgbClr val="414042"/>
                </a:solidFill>
                <a:latin typeface="微軟正黑體 Light"/>
                <a:cs typeface="微軟正黑體 Light"/>
              </a:rPr>
              <a:t>駕駛人須判斷是否能依速限順利通過路口範圍，不要加速</a:t>
            </a:r>
            <a:r>
              <a:rPr dirty="0" sz="1050" spc="2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強行通過以免發生危險。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650875" indent="-13843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650875" algn="l"/>
              </a:tabLst>
            </a:pP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紅燈：禁止通行，停等時不得超越停止線。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653415" indent="-140970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65341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閃光黃燈：煞車減速。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156210" marR="2523490" indent="497840">
              <a:lnSpc>
                <a:spcPct val="111100"/>
              </a:lnSpc>
              <a:buAutoNum type="arabicPeriod"/>
              <a:tabLst>
                <a:tab pos="65405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閃光紅燈：停車再開。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 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二 ) 無號誌路口：</a:t>
            </a:r>
            <a:endParaRPr sz="1050">
              <a:latin typeface="微軟正黑體 Light"/>
              <a:cs typeface="微軟正黑體 Light"/>
            </a:endParaRPr>
          </a:p>
          <a:p>
            <a:pPr algn="just" marL="627380" marR="60960" indent="-116839">
              <a:lnSpc>
                <a:spcPct val="111100"/>
              </a:lnSpc>
              <a:buAutoNum type="arabicPeriod"/>
              <a:tabLst>
                <a:tab pos="157734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確認路口狀況：行近至路口依標誌、標線指示行駛，並確認視野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死角 ( 圍牆、路樹、其他車輛等 )，不管有沒有車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輛，回油門減速作隨時停車的準備。</a:t>
            </a:r>
            <a:endParaRPr sz="1050">
              <a:latin typeface="微軟正黑體 Light"/>
              <a:cs typeface="微軟正黑體 Light"/>
            </a:endParaRPr>
          </a:p>
          <a:p>
            <a:pPr algn="just" marL="643890" indent="-131445">
              <a:lnSpc>
                <a:spcPct val="100000"/>
              </a:lnSpc>
              <a:spcBef>
                <a:spcPts val="140"/>
              </a:spcBef>
              <a:buAutoNum type="arabicPeriod"/>
              <a:tabLst>
                <a:tab pos="643890" algn="l"/>
              </a:tabLst>
            </a:pP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煞車減速：遇到標線 ( 慢)、有視野死角時減速，並作停車的準備。</a:t>
            </a:r>
            <a:endParaRPr sz="1050">
              <a:latin typeface="微軟正黑體 Light"/>
              <a:cs typeface="微軟正黑體 Light"/>
            </a:endParaRPr>
          </a:p>
          <a:p>
            <a:pPr algn="just" marL="650875" marR="71755" indent="-130810">
              <a:lnSpc>
                <a:spcPct val="111100"/>
              </a:lnSpc>
              <a:buAutoNum type="arabicPeriod"/>
              <a:tabLst>
                <a:tab pos="1275715" algn="l"/>
              </a:tabLst>
            </a:pPr>
            <a:r>
              <a:rPr dirty="0" sz="1050" spc="-95" b="0">
                <a:solidFill>
                  <a:srgbClr val="414042"/>
                </a:solidFill>
                <a:latin typeface="微軟正黑體 Light"/>
                <a:cs typeface="微軟正黑體 Light"/>
              </a:rPr>
              <a:t>煞車停止：遇到標誌 ( 停或讓 ) 、標線 ( 停或白色倒三角形 ) 或有行人</a:t>
            </a:r>
            <a:r>
              <a:rPr dirty="0" sz="1050" spc="-60" b="0">
                <a:solidFill>
                  <a:srgbClr val="414042"/>
                </a:solidFill>
                <a:latin typeface="微軟正黑體 Light"/>
                <a:cs typeface="微軟正黑體 Light"/>
              </a:rPr>
              <a:t>穿	越馬路時減速停車。</a:t>
            </a:r>
            <a:endParaRPr sz="1050">
              <a:latin typeface="微軟正黑體 Light"/>
              <a:cs typeface="微軟正黑體 Light"/>
            </a:endParaRPr>
          </a:p>
          <a:p>
            <a:pPr algn="just" marL="181610" indent="-143510">
              <a:lnSpc>
                <a:spcPct val="100000"/>
              </a:lnSpc>
              <a:spcBef>
                <a:spcPts val="315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模擬通過交岔路口，練習時注意考場的扣分標準。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415499" y="4742646"/>
            <a:ext cx="40366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確保學員有注意到各種不同的狀況做出正確反應，養成良好習慣。</a:t>
            </a:r>
            <a:endParaRPr sz="1050">
              <a:latin typeface="微軟正黑體 Light"/>
              <a:cs typeface="微軟正黑體 Light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0" y="1188005"/>
            <a:ext cx="6876415" cy="4140200"/>
            <a:chOff x="0" y="1188005"/>
            <a:chExt cx="6876415" cy="4140200"/>
          </a:xfrm>
        </p:grpSpPr>
        <p:sp>
          <p:nvSpPr>
            <p:cNvPr id="13" name="object 13" descr=""/>
            <p:cNvSpPr/>
            <p:nvPr/>
          </p:nvSpPr>
          <p:spPr>
            <a:xfrm>
              <a:off x="0" y="1189202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05375" y="1410006"/>
              <a:ext cx="19050" cy="3918585"/>
            </a:xfrm>
            <a:custGeom>
              <a:avLst/>
              <a:gdLst/>
              <a:ahLst/>
              <a:cxnLst/>
              <a:rect l="l" t="t" r="r" b="b"/>
              <a:pathLst>
                <a:path w="19050" h="3918585">
                  <a:moveTo>
                    <a:pt x="19050" y="0"/>
                  </a:moveTo>
                  <a:lnTo>
                    <a:pt x="0" y="0"/>
                  </a:lnTo>
                  <a:lnTo>
                    <a:pt x="0" y="3917999"/>
                  </a:lnTo>
                  <a:lnTo>
                    <a:pt x="19050" y="3917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314900" y="1188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503998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465899" y="497400"/>
            <a:ext cx="2021839" cy="688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38580" sz="2700" spc="-15" b="1" i="1">
                <a:solidFill>
                  <a:srgbClr val="FFFFFF"/>
                </a:solidFill>
                <a:latin typeface="Arial"/>
                <a:cs typeface="Arial"/>
              </a:rPr>
              <a:t>7-</a:t>
            </a:r>
            <a:r>
              <a:rPr dirty="0" baseline="38580" sz="270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38580" sz="2700" spc="337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8BDAD"/>
                </a:solidFill>
                <a:latin typeface="微軟正黑體"/>
                <a:cs typeface="微軟正黑體"/>
              </a:rPr>
              <a:t>通過交岔路口</a:t>
            </a:r>
            <a:endParaRPr sz="2000">
              <a:latin typeface="微軟正黑體"/>
              <a:cs typeface="微軟正黑體"/>
            </a:endParaRPr>
          </a:p>
          <a:p>
            <a:pPr marL="38100">
              <a:lnSpc>
                <a:spcPct val="100000"/>
              </a:lnSpc>
              <a:spcBef>
                <a:spcPts val="1735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【規定時數 1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376" y="430208"/>
            <a:ext cx="430532" cy="226796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2713742" y="434061"/>
            <a:ext cx="23374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baseline="2525" sz="1650">
                <a:solidFill>
                  <a:srgbClr val="58595B"/>
                </a:solidFill>
                <a:latin typeface="微軟正黑體"/>
                <a:cs typeface="微軟正黑體"/>
              </a:rPr>
              <a:t>學習通過交岔路口的正確方</a:t>
            </a:r>
            <a:r>
              <a:rPr dirty="0" baseline="2525" sz="1650" spc="-75">
                <a:solidFill>
                  <a:srgbClr val="58595B"/>
                </a:solidFill>
                <a:latin typeface="微軟正黑體"/>
                <a:cs typeface="微軟正黑體"/>
              </a:rPr>
              <a:t>式</a:t>
            </a:r>
            <a:endParaRPr baseline="2525" sz="1650">
              <a:latin typeface="微軟正黑體"/>
              <a:cs typeface="微軟正黑體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376" y="853209"/>
            <a:ext cx="430532" cy="226796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2713742" y="857062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方 法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80099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214738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613300" y="1665398"/>
            <a:ext cx="825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號誌：閃光紅燈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927293" y="1665398"/>
            <a:ext cx="825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號誌：閃光黃燈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69721" y="1665398"/>
            <a:ext cx="9398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號誌：三燈式號誌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81657" y="1665398"/>
            <a:ext cx="9398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號誌：五燈式號誌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295650" y="2647692"/>
            <a:ext cx="7112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標線：讓路線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81657" y="2647692"/>
            <a:ext cx="482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標線：停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69721" y="2647692"/>
            <a:ext cx="4826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標線：慢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298496" y="4756413"/>
            <a:ext cx="1061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作隨時停車的準備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940073" y="4756413"/>
            <a:ext cx="10598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擺頭確認有無人車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574449" y="4756413"/>
            <a:ext cx="14039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確認安全後，再通過路口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71207" y="4756413"/>
            <a:ext cx="11753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行經路口應減速慢行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010" y="3852481"/>
            <a:ext cx="1351788" cy="893025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7998" y="3852481"/>
            <a:ext cx="1351788" cy="893025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79998" y="3851998"/>
            <a:ext cx="1351787" cy="893025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4009" y="3852481"/>
            <a:ext cx="1351775" cy="893025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671299" y="3659798"/>
            <a:ext cx="596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標誌：讓路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981748" y="3659798"/>
            <a:ext cx="825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標誌：停車再開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613300" y="2647748"/>
            <a:ext cx="12439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5">
                <a:solidFill>
                  <a:srgbClr val="58595B"/>
                </a:solidFill>
                <a:latin typeface="微軟正黑體"/>
                <a:cs typeface="微軟正黑體"/>
              </a:rPr>
              <a:t>標線：斑馬紋行人穿越道線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941700" y="2647748"/>
            <a:ext cx="1315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5">
                <a:solidFill>
                  <a:srgbClr val="58595B"/>
                </a:solidFill>
                <a:latin typeface="微軟正黑體"/>
                <a:cs typeface="微軟正黑體"/>
              </a:rPr>
              <a:t>標線：枕木紋行人穿越道線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26000" y="1872005"/>
            <a:ext cx="1224000" cy="752855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39993" y="1872005"/>
            <a:ext cx="1224000" cy="752855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683996" y="360007"/>
            <a:ext cx="4646930" cy="260985"/>
          </a:xfrm>
          <a:prstGeom prst="rect">
            <a:avLst/>
          </a:prstGeom>
          <a:solidFill>
            <a:srgbClr val="38BDAD"/>
          </a:solidFill>
        </p:spPr>
        <p:txBody>
          <a:bodyPr wrap="square" lIns="0" tIns="2794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20"/>
              </a:spcBef>
            </a:pPr>
            <a:r>
              <a:rPr dirty="0" sz="1300" spc="-5">
                <a:solidFill>
                  <a:srgbClr val="FFFFFF"/>
                </a:solidFill>
                <a:latin typeface="微軟正黑體"/>
                <a:cs typeface="微軟正黑體"/>
              </a:rPr>
              <a:t>圖片示範：通過交岔路口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963279" y="2992235"/>
            <a:ext cx="654050" cy="562610"/>
          </a:xfrm>
          <a:custGeom>
            <a:avLst/>
            <a:gdLst/>
            <a:ahLst/>
            <a:cxnLst/>
            <a:rect l="l" t="t" r="r" b="b"/>
            <a:pathLst>
              <a:path w="654050" h="562610">
                <a:moveTo>
                  <a:pt x="653491" y="0"/>
                </a:moveTo>
                <a:lnTo>
                  <a:pt x="326745" y="562190"/>
                </a:lnTo>
                <a:lnTo>
                  <a:pt x="0" y="0"/>
                </a:lnTo>
                <a:lnTo>
                  <a:pt x="653491" y="0"/>
                </a:lnTo>
                <a:close/>
              </a:path>
            </a:pathLst>
          </a:custGeom>
          <a:ln w="62471">
            <a:solidFill>
              <a:srgbClr val="EE2D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685584" y="2867190"/>
            <a:ext cx="1221105" cy="767715"/>
          </a:xfrm>
          <a:prstGeom prst="rect">
            <a:avLst/>
          </a:prstGeom>
          <a:ln w="3175">
            <a:solidFill>
              <a:srgbClr val="58595B"/>
            </a:solidFill>
          </a:ln>
        </p:spPr>
        <p:txBody>
          <a:bodyPr wrap="square" lIns="0" tIns="14224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120"/>
              </a:spcBef>
            </a:pPr>
            <a:r>
              <a:rPr dirty="0" sz="2000" spc="5" b="1">
                <a:solidFill>
                  <a:srgbClr val="050100"/>
                </a:solidFill>
                <a:latin typeface="微軟正黑體"/>
                <a:cs typeface="微軟正黑體"/>
              </a:rPr>
              <a:t>讓</a:t>
            </a:r>
            <a:endParaRPr sz="2000">
              <a:latin typeface="微軟正黑體"/>
              <a:cs typeface="微軟正黑體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4626000" y="787704"/>
            <a:ext cx="1224280" cy="864235"/>
            <a:chOff x="4626000" y="787704"/>
            <a:chExt cx="1224280" cy="864235"/>
          </a:xfrm>
        </p:grpSpPr>
        <p:sp>
          <p:nvSpPr>
            <p:cNvPr id="32" name="object 32" descr=""/>
            <p:cNvSpPr/>
            <p:nvPr/>
          </p:nvSpPr>
          <p:spPr>
            <a:xfrm>
              <a:off x="4627588" y="789292"/>
              <a:ext cx="1221105" cy="861060"/>
            </a:xfrm>
            <a:custGeom>
              <a:avLst/>
              <a:gdLst/>
              <a:ahLst/>
              <a:cxnLst/>
              <a:rect l="l" t="t" r="r" b="b"/>
              <a:pathLst>
                <a:path w="1221104" h="861060">
                  <a:moveTo>
                    <a:pt x="0" y="860818"/>
                  </a:moveTo>
                  <a:lnTo>
                    <a:pt x="1220825" y="860818"/>
                  </a:lnTo>
                  <a:lnTo>
                    <a:pt x="1220825" y="0"/>
                  </a:lnTo>
                  <a:lnTo>
                    <a:pt x="0" y="0"/>
                  </a:lnTo>
                  <a:lnTo>
                    <a:pt x="0" y="860818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86059" y="864936"/>
              <a:ext cx="677841" cy="654832"/>
            </a:xfrm>
            <a:prstGeom prst="rect">
              <a:avLst/>
            </a:prstGeom>
          </p:spPr>
        </p:pic>
      </p:grpSp>
      <p:grpSp>
        <p:nvGrpSpPr>
          <p:cNvPr id="34" name="object 34" descr=""/>
          <p:cNvGrpSpPr/>
          <p:nvPr/>
        </p:nvGrpSpPr>
        <p:grpSpPr>
          <a:xfrm>
            <a:off x="5940006" y="787704"/>
            <a:ext cx="1224280" cy="864235"/>
            <a:chOff x="5940006" y="787704"/>
            <a:chExt cx="1224280" cy="864235"/>
          </a:xfrm>
        </p:grpSpPr>
        <p:sp>
          <p:nvSpPr>
            <p:cNvPr id="35" name="object 35" descr=""/>
            <p:cNvSpPr/>
            <p:nvPr/>
          </p:nvSpPr>
          <p:spPr>
            <a:xfrm>
              <a:off x="5941593" y="789292"/>
              <a:ext cx="1221105" cy="861060"/>
            </a:xfrm>
            <a:custGeom>
              <a:avLst/>
              <a:gdLst/>
              <a:ahLst/>
              <a:cxnLst/>
              <a:rect l="l" t="t" r="r" b="b"/>
              <a:pathLst>
                <a:path w="1221104" h="861060">
                  <a:moveTo>
                    <a:pt x="0" y="860818"/>
                  </a:moveTo>
                  <a:lnTo>
                    <a:pt x="1220825" y="860818"/>
                  </a:lnTo>
                  <a:lnTo>
                    <a:pt x="1220825" y="0"/>
                  </a:lnTo>
                  <a:lnTo>
                    <a:pt x="0" y="0"/>
                  </a:lnTo>
                  <a:lnTo>
                    <a:pt x="0" y="860818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0613" y="847922"/>
              <a:ext cx="702050" cy="679085"/>
            </a:xfrm>
            <a:prstGeom prst="rect">
              <a:avLst/>
            </a:prstGeom>
          </p:spPr>
        </p:pic>
      </p:grpSp>
      <p:grpSp>
        <p:nvGrpSpPr>
          <p:cNvPr id="37" name="object 37" descr=""/>
          <p:cNvGrpSpPr/>
          <p:nvPr/>
        </p:nvGrpSpPr>
        <p:grpSpPr>
          <a:xfrm>
            <a:off x="1994395" y="2865602"/>
            <a:ext cx="1224280" cy="770890"/>
            <a:chOff x="1994395" y="2865602"/>
            <a:chExt cx="1224280" cy="770890"/>
          </a:xfrm>
        </p:grpSpPr>
        <p:sp>
          <p:nvSpPr>
            <p:cNvPr id="38" name="object 38" descr=""/>
            <p:cNvSpPr/>
            <p:nvPr/>
          </p:nvSpPr>
          <p:spPr>
            <a:xfrm>
              <a:off x="1995982" y="2867190"/>
              <a:ext cx="1221105" cy="767715"/>
            </a:xfrm>
            <a:custGeom>
              <a:avLst/>
              <a:gdLst/>
              <a:ahLst/>
              <a:cxnLst/>
              <a:rect l="l" t="t" r="r" b="b"/>
              <a:pathLst>
                <a:path w="1221105" h="767714">
                  <a:moveTo>
                    <a:pt x="0" y="767219"/>
                  </a:moveTo>
                  <a:lnTo>
                    <a:pt x="1220825" y="767219"/>
                  </a:lnTo>
                  <a:lnTo>
                    <a:pt x="1220825" y="0"/>
                  </a:lnTo>
                  <a:lnTo>
                    <a:pt x="0" y="0"/>
                  </a:lnTo>
                  <a:lnTo>
                    <a:pt x="0" y="767219"/>
                  </a:lnTo>
                  <a:close/>
                </a:path>
              </a:pathLst>
            </a:custGeom>
            <a:ln w="31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290022" y="2963890"/>
              <a:ext cx="617220" cy="553720"/>
            </a:xfrm>
            <a:custGeom>
              <a:avLst/>
              <a:gdLst/>
              <a:ahLst/>
              <a:cxnLst/>
              <a:rect l="l" t="t" r="r" b="b"/>
              <a:pathLst>
                <a:path w="617219" h="553720">
                  <a:moveTo>
                    <a:pt x="436270" y="0"/>
                  </a:moveTo>
                  <a:lnTo>
                    <a:pt x="180708" y="0"/>
                  </a:lnTo>
                  <a:lnTo>
                    <a:pt x="0" y="162153"/>
                  </a:lnTo>
                  <a:lnTo>
                    <a:pt x="0" y="391464"/>
                  </a:lnTo>
                  <a:lnTo>
                    <a:pt x="180708" y="553618"/>
                  </a:lnTo>
                  <a:lnTo>
                    <a:pt x="436270" y="553618"/>
                  </a:lnTo>
                  <a:lnTo>
                    <a:pt x="616978" y="391464"/>
                  </a:lnTo>
                  <a:lnTo>
                    <a:pt x="616978" y="162153"/>
                  </a:lnTo>
                  <a:lnTo>
                    <a:pt x="43627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397681" y="3059131"/>
              <a:ext cx="394970" cy="356235"/>
            </a:xfrm>
            <a:custGeom>
              <a:avLst/>
              <a:gdLst/>
              <a:ahLst/>
              <a:cxnLst/>
              <a:rect l="l" t="t" r="r" b="b"/>
              <a:pathLst>
                <a:path w="394969" h="356235">
                  <a:moveTo>
                    <a:pt x="88391" y="153238"/>
                  </a:moveTo>
                  <a:lnTo>
                    <a:pt x="51917" y="153238"/>
                  </a:lnTo>
                  <a:lnTo>
                    <a:pt x="51917" y="355765"/>
                  </a:lnTo>
                  <a:lnTo>
                    <a:pt x="88391" y="355765"/>
                  </a:lnTo>
                  <a:lnTo>
                    <a:pt x="88391" y="153238"/>
                  </a:lnTo>
                  <a:close/>
                </a:path>
                <a:path w="394969" h="356235">
                  <a:moveTo>
                    <a:pt x="175933" y="323430"/>
                  </a:moveTo>
                  <a:lnTo>
                    <a:pt x="179739" y="330684"/>
                  </a:lnTo>
                  <a:lnTo>
                    <a:pt x="183226" y="338734"/>
                  </a:lnTo>
                  <a:lnTo>
                    <a:pt x="186070" y="346926"/>
                  </a:lnTo>
                  <a:lnTo>
                    <a:pt x="187947" y="354609"/>
                  </a:lnTo>
                  <a:lnTo>
                    <a:pt x="210838" y="354537"/>
                  </a:lnTo>
                  <a:lnTo>
                    <a:pt x="258749" y="349999"/>
                  </a:lnTo>
                  <a:lnTo>
                    <a:pt x="278071" y="324050"/>
                  </a:lnTo>
                  <a:lnTo>
                    <a:pt x="209021" y="324050"/>
                  </a:lnTo>
                  <a:lnTo>
                    <a:pt x="193180" y="323865"/>
                  </a:lnTo>
                  <a:lnTo>
                    <a:pt x="175933" y="323430"/>
                  </a:lnTo>
                  <a:close/>
                </a:path>
                <a:path w="394969" h="356235">
                  <a:moveTo>
                    <a:pt x="278485" y="261442"/>
                  </a:moveTo>
                  <a:lnTo>
                    <a:pt x="238150" y="261442"/>
                  </a:lnTo>
                  <a:lnTo>
                    <a:pt x="238150" y="322275"/>
                  </a:lnTo>
                  <a:lnTo>
                    <a:pt x="236435" y="323811"/>
                  </a:lnTo>
                  <a:lnTo>
                    <a:pt x="229565" y="323811"/>
                  </a:lnTo>
                  <a:lnTo>
                    <a:pt x="221726" y="324020"/>
                  </a:lnTo>
                  <a:lnTo>
                    <a:pt x="209021" y="324050"/>
                  </a:lnTo>
                  <a:lnTo>
                    <a:pt x="278071" y="324050"/>
                  </a:lnTo>
                  <a:lnTo>
                    <a:pt x="278485" y="318808"/>
                  </a:lnTo>
                  <a:lnTo>
                    <a:pt x="278485" y="261442"/>
                  </a:lnTo>
                  <a:close/>
                </a:path>
                <a:path w="394969" h="356235">
                  <a:moveTo>
                    <a:pt x="353148" y="232943"/>
                  </a:moveTo>
                  <a:lnTo>
                    <a:pt x="159194" y="232943"/>
                  </a:lnTo>
                  <a:lnTo>
                    <a:pt x="159194" y="261442"/>
                  </a:lnTo>
                  <a:lnTo>
                    <a:pt x="353148" y="261442"/>
                  </a:lnTo>
                  <a:lnTo>
                    <a:pt x="353148" y="232943"/>
                  </a:lnTo>
                  <a:close/>
                </a:path>
                <a:path w="394969" h="356235">
                  <a:moveTo>
                    <a:pt x="394779" y="207911"/>
                  </a:moveTo>
                  <a:lnTo>
                    <a:pt x="359155" y="207911"/>
                  </a:lnTo>
                  <a:lnTo>
                    <a:pt x="359155" y="244500"/>
                  </a:lnTo>
                  <a:lnTo>
                    <a:pt x="394779" y="244500"/>
                  </a:lnTo>
                  <a:lnTo>
                    <a:pt x="394779" y="207911"/>
                  </a:lnTo>
                  <a:close/>
                </a:path>
                <a:path w="394969" h="356235">
                  <a:moveTo>
                    <a:pt x="394779" y="179031"/>
                  </a:moveTo>
                  <a:lnTo>
                    <a:pt x="119291" y="179031"/>
                  </a:lnTo>
                  <a:lnTo>
                    <a:pt x="119291" y="244106"/>
                  </a:lnTo>
                  <a:lnTo>
                    <a:pt x="153619" y="244106"/>
                  </a:lnTo>
                  <a:lnTo>
                    <a:pt x="153619" y="207911"/>
                  </a:lnTo>
                  <a:lnTo>
                    <a:pt x="394779" y="207911"/>
                  </a:lnTo>
                  <a:lnTo>
                    <a:pt x="394779" y="179031"/>
                  </a:lnTo>
                  <a:close/>
                </a:path>
                <a:path w="394969" h="356235">
                  <a:moveTo>
                    <a:pt x="95262" y="3073"/>
                  </a:moveTo>
                  <a:lnTo>
                    <a:pt x="76698" y="45026"/>
                  </a:lnTo>
                  <a:lnTo>
                    <a:pt x="53908" y="84850"/>
                  </a:lnTo>
                  <a:lnTo>
                    <a:pt x="27979" y="120847"/>
                  </a:lnTo>
                  <a:lnTo>
                    <a:pt x="0" y="151320"/>
                  </a:lnTo>
                  <a:lnTo>
                    <a:pt x="5761" y="159572"/>
                  </a:lnTo>
                  <a:lnTo>
                    <a:pt x="11963" y="169702"/>
                  </a:lnTo>
                  <a:lnTo>
                    <a:pt x="17454" y="179714"/>
                  </a:lnTo>
                  <a:lnTo>
                    <a:pt x="21031" y="187502"/>
                  </a:lnTo>
                  <a:lnTo>
                    <a:pt x="28956" y="179686"/>
                  </a:lnTo>
                  <a:lnTo>
                    <a:pt x="36631" y="171384"/>
                  </a:lnTo>
                  <a:lnTo>
                    <a:pt x="44253" y="162547"/>
                  </a:lnTo>
                  <a:lnTo>
                    <a:pt x="51917" y="153238"/>
                  </a:lnTo>
                  <a:lnTo>
                    <a:pt x="88391" y="153238"/>
                  </a:lnTo>
                  <a:lnTo>
                    <a:pt x="88391" y="100101"/>
                  </a:lnTo>
                  <a:lnTo>
                    <a:pt x="100530" y="78990"/>
                  </a:lnTo>
                  <a:lnTo>
                    <a:pt x="111782" y="57411"/>
                  </a:lnTo>
                  <a:lnTo>
                    <a:pt x="122067" y="35616"/>
                  </a:lnTo>
                  <a:lnTo>
                    <a:pt x="131305" y="13855"/>
                  </a:lnTo>
                  <a:lnTo>
                    <a:pt x="95262" y="3073"/>
                  </a:lnTo>
                  <a:close/>
                </a:path>
                <a:path w="394969" h="356235">
                  <a:moveTo>
                    <a:pt x="360451" y="82397"/>
                  </a:moveTo>
                  <a:lnTo>
                    <a:pt x="155765" y="82397"/>
                  </a:lnTo>
                  <a:lnTo>
                    <a:pt x="155765" y="159016"/>
                  </a:lnTo>
                  <a:lnTo>
                    <a:pt x="360451" y="159016"/>
                  </a:lnTo>
                  <a:lnTo>
                    <a:pt x="360451" y="133985"/>
                  </a:lnTo>
                  <a:lnTo>
                    <a:pt x="192239" y="133985"/>
                  </a:lnTo>
                  <a:lnTo>
                    <a:pt x="192239" y="107416"/>
                  </a:lnTo>
                  <a:lnTo>
                    <a:pt x="360451" y="107416"/>
                  </a:lnTo>
                  <a:lnTo>
                    <a:pt x="360451" y="82397"/>
                  </a:lnTo>
                  <a:close/>
                </a:path>
                <a:path w="394969" h="356235">
                  <a:moveTo>
                    <a:pt x="360451" y="107416"/>
                  </a:moveTo>
                  <a:lnTo>
                    <a:pt x="321830" y="107416"/>
                  </a:lnTo>
                  <a:lnTo>
                    <a:pt x="321830" y="133985"/>
                  </a:lnTo>
                  <a:lnTo>
                    <a:pt x="360451" y="133985"/>
                  </a:lnTo>
                  <a:lnTo>
                    <a:pt x="360451" y="107416"/>
                  </a:lnTo>
                  <a:close/>
                </a:path>
                <a:path w="394969" h="356235">
                  <a:moveTo>
                    <a:pt x="393484" y="34645"/>
                  </a:moveTo>
                  <a:lnTo>
                    <a:pt x="127444" y="34645"/>
                  </a:lnTo>
                  <a:lnTo>
                    <a:pt x="127444" y="64300"/>
                  </a:lnTo>
                  <a:lnTo>
                    <a:pt x="393484" y="64300"/>
                  </a:lnTo>
                  <a:lnTo>
                    <a:pt x="393484" y="34645"/>
                  </a:lnTo>
                  <a:close/>
                </a:path>
                <a:path w="394969" h="356235">
                  <a:moveTo>
                    <a:pt x="263042" y="0"/>
                  </a:moveTo>
                  <a:lnTo>
                    <a:pt x="226568" y="9232"/>
                  </a:lnTo>
                  <a:lnTo>
                    <a:pt x="230170" y="15205"/>
                  </a:lnTo>
                  <a:lnTo>
                    <a:pt x="233810" y="21505"/>
                  </a:lnTo>
                  <a:lnTo>
                    <a:pt x="237369" y="28022"/>
                  </a:lnTo>
                  <a:lnTo>
                    <a:pt x="240728" y="34645"/>
                  </a:lnTo>
                  <a:lnTo>
                    <a:pt x="283209" y="34645"/>
                  </a:lnTo>
                  <a:lnTo>
                    <a:pt x="279090" y="26090"/>
                  </a:lnTo>
                  <a:lnTo>
                    <a:pt x="274088" y="17032"/>
                  </a:lnTo>
                  <a:lnTo>
                    <a:pt x="268604" y="8119"/>
                  </a:lnTo>
                  <a:lnTo>
                    <a:pt x="263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1" name="object 4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08400" y="1875142"/>
            <a:ext cx="1223987" cy="752868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94395" y="1872005"/>
            <a:ext cx="1224000" cy="752856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2421" y="1875142"/>
            <a:ext cx="1224000" cy="752868"/>
          </a:xfrm>
          <a:prstGeom prst="rect">
            <a:avLst/>
          </a:prstGeom>
        </p:spPr>
      </p:pic>
      <p:grpSp>
        <p:nvGrpSpPr>
          <p:cNvPr id="44" name="object 44" descr=""/>
          <p:cNvGrpSpPr/>
          <p:nvPr/>
        </p:nvGrpSpPr>
        <p:grpSpPr>
          <a:xfrm>
            <a:off x="684199" y="1066825"/>
            <a:ext cx="1224280" cy="470534"/>
            <a:chOff x="684199" y="1066825"/>
            <a:chExt cx="1224280" cy="470534"/>
          </a:xfrm>
        </p:grpSpPr>
        <p:pic>
          <p:nvPicPr>
            <p:cNvPr id="45" name="object 4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4199" y="1137247"/>
              <a:ext cx="409422" cy="399478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8934" y="1476159"/>
              <a:ext cx="26276" cy="2620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0716" y="1476057"/>
              <a:ext cx="22669" cy="24077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8801" y="1476172"/>
              <a:ext cx="26289" cy="26187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0625" y="1476057"/>
              <a:ext cx="22649" cy="24077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8934" y="1170419"/>
              <a:ext cx="26276" cy="2606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0716" y="1170165"/>
              <a:ext cx="22669" cy="2408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28906" y="1170432"/>
              <a:ext cx="26184" cy="26047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0625" y="1170165"/>
              <a:ext cx="22649" cy="24080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78407" y="1153795"/>
              <a:ext cx="10680" cy="370458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99692" y="1141044"/>
              <a:ext cx="408305" cy="396138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95984" y="1142924"/>
              <a:ext cx="409638" cy="391845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30922" y="1475841"/>
              <a:ext cx="26276" cy="26200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32690" y="1475715"/>
              <a:ext cx="22682" cy="24094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40789" y="1475854"/>
              <a:ext cx="26289" cy="26187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42610" y="1475714"/>
              <a:ext cx="22651" cy="24094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30922" y="1169936"/>
              <a:ext cx="25958" cy="26212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32690" y="1169835"/>
              <a:ext cx="22682" cy="24082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42897" y="1169949"/>
              <a:ext cx="24180" cy="26200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90395" y="1146555"/>
              <a:ext cx="413067" cy="384111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42610" y="1169835"/>
              <a:ext cx="22651" cy="24083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533309" y="1472158"/>
              <a:ext cx="26276" cy="26187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35078" y="1472032"/>
              <a:ext cx="22682" cy="24068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843176" y="1472171"/>
              <a:ext cx="26288" cy="26174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844992" y="1472031"/>
              <a:ext cx="22650" cy="24069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33309" y="1166164"/>
              <a:ext cx="26276" cy="26301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35078" y="1166165"/>
              <a:ext cx="22682" cy="24062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845310" y="1166164"/>
              <a:ext cx="24155" cy="26301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44998" y="1166165"/>
              <a:ext cx="22644" cy="24062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25907" y="1356893"/>
              <a:ext cx="316762" cy="155600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25208" y="1172565"/>
              <a:ext cx="326339" cy="302501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3821" y="1078522"/>
              <a:ext cx="38849" cy="3860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33541" y="1085469"/>
              <a:ext cx="311542" cy="311632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72426" y="1078509"/>
              <a:ext cx="208279" cy="59093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56666" y="1137602"/>
              <a:ext cx="16929" cy="31114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45236" y="1078534"/>
              <a:ext cx="292798" cy="146596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26021" y="1188190"/>
              <a:ext cx="327325" cy="218655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70394" y="1208214"/>
              <a:ext cx="235978" cy="231140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09205" y="1305433"/>
              <a:ext cx="162432" cy="119176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40038" y="1335455"/>
              <a:ext cx="312700" cy="172262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34237" y="1125677"/>
              <a:ext cx="326301" cy="326339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145120" y="1067219"/>
              <a:ext cx="309029" cy="294487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171333" y="1066825"/>
              <a:ext cx="210159" cy="76098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51940" y="1142923"/>
              <a:ext cx="21386" cy="57048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416456" y="1124458"/>
              <a:ext cx="33629" cy="83654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442643" y="1177226"/>
              <a:ext cx="4597" cy="14491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152563" y="1067231"/>
              <a:ext cx="296481" cy="140830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136149" y="1167954"/>
              <a:ext cx="325275" cy="213598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80541" y="1184503"/>
              <a:ext cx="235965" cy="231800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44358" y="1334236"/>
              <a:ext cx="312595" cy="161251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37411" y="1153045"/>
              <a:ext cx="326301" cy="297129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45796" y="1070800"/>
              <a:ext cx="312062" cy="289077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75828" y="1070432"/>
              <a:ext cx="209664" cy="70612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55114" y="1141044"/>
              <a:ext cx="22225" cy="57073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829536" y="1138237"/>
              <a:ext cx="23736" cy="68059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845094" y="1173442"/>
              <a:ext cx="4927" cy="14871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555496" y="1070635"/>
              <a:ext cx="296710" cy="135597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538988" y="1166112"/>
              <a:ext cx="325619" cy="233871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583715" y="1183322"/>
              <a:ext cx="235978" cy="231140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209128" y="1225816"/>
              <a:ext cx="172633" cy="175704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622526" y="1280541"/>
              <a:ext cx="162410" cy="119164"/>
            </a:xfrm>
            <a:prstGeom prst="rect">
              <a:avLst/>
            </a:prstGeom>
          </p:spPr>
        </p:pic>
      </p:grpSp>
      <p:grpSp>
        <p:nvGrpSpPr>
          <p:cNvPr id="106" name="object 106" descr=""/>
          <p:cNvGrpSpPr/>
          <p:nvPr/>
        </p:nvGrpSpPr>
        <p:grpSpPr>
          <a:xfrm>
            <a:off x="1980387" y="1064730"/>
            <a:ext cx="2102485" cy="483870"/>
            <a:chOff x="1980387" y="1064730"/>
            <a:chExt cx="2102485" cy="483870"/>
          </a:xfrm>
        </p:grpSpPr>
        <p:pic>
          <p:nvPicPr>
            <p:cNvPr id="107" name="object 107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980387" y="1137082"/>
              <a:ext cx="420484" cy="410438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15896" y="1485303"/>
              <a:ext cx="27000" cy="26924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017723" y="1485202"/>
              <a:ext cx="23293" cy="24729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334272" y="1485303"/>
              <a:ext cx="27000" cy="26924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336139" y="1485201"/>
              <a:ext cx="23266" cy="24729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015896" y="1171181"/>
              <a:ext cx="27000" cy="26758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017725" y="1170902"/>
              <a:ext cx="23291" cy="24754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334380" y="1171194"/>
              <a:ext cx="26892" cy="26746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336139" y="1170902"/>
              <a:ext cx="23266" cy="24754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385237" y="1154074"/>
              <a:ext cx="10972" cy="380631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818092" y="1140993"/>
              <a:ext cx="419519" cy="407009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403297" y="1142923"/>
              <a:ext cx="420878" cy="402590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439187" y="1484973"/>
              <a:ext cx="27000" cy="26924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441007" y="1484846"/>
              <a:ext cx="23304" cy="24749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757563" y="1484985"/>
              <a:ext cx="27000" cy="26911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759435" y="1484845"/>
              <a:ext cx="23266" cy="24750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439187" y="1170673"/>
              <a:ext cx="26669" cy="26936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441007" y="1170572"/>
              <a:ext cx="23304" cy="24748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759722" y="1170673"/>
              <a:ext cx="24841" cy="26936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808529" y="1146657"/>
              <a:ext cx="424408" cy="394652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759435" y="1170572"/>
              <a:ext cx="23266" cy="24748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52635" y="1481188"/>
              <a:ext cx="26987" cy="26911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854443" y="1481061"/>
              <a:ext cx="23304" cy="24736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170999" y="1481201"/>
              <a:ext cx="27012" cy="26898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172870" y="1481061"/>
              <a:ext cx="23266" cy="24736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852635" y="1166787"/>
              <a:ext cx="26987" cy="27038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2854443" y="1166787"/>
              <a:ext cx="23304" cy="24729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173183" y="1166787"/>
              <a:ext cx="24828" cy="27038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172870" y="1166787"/>
              <a:ext cx="23266" cy="24729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023062" y="1362773"/>
              <a:ext cx="325447" cy="159867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022335" y="1173365"/>
              <a:ext cx="335292" cy="310819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154491" y="1076833"/>
              <a:ext cx="34884" cy="3886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2030888" y="1083881"/>
              <a:ext cx="320098" cy="320192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070849" y="1076744"/>
              <a:ext cx="213982" cy="60705"/>
            </a:xfrm>
            <a:prstGeom prst="rect">
              <a:avLst/>
            </a:prstGeom>
          </p:spPr>
        </p:pic>
        <p:pic>
          <p:nvPicPr>
            <p:cNvPr id="141" name="object 141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2054656" y="1137450"/>
              <a:ext cx="17399" cy="31978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042922" y="1076769"/>
              <a:ext cx="300850" cy="150622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023177" y="1189430"/>
              <a:ext cx="336309" cy="224650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2068766" y="1209992"/>
              <a:ext cx="242455" cy="237489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108657" y="1309890"/>
              <a:ext cx="166909" cy="122453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2448550" y="1340739"/>
              <a:ext cx="321287" cy="176999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2442591" y="1125194"/>
              <a:ext cx="335267" cy="335292"/>
            </a:xfrm>
            <a:prstGeom prst="rect">
              <a:avLst/>
            </a:prstGeom>
          </p:spPr>
        </p:pic>
        <p:pic>
          <p:nvPicPr>
            <p:cNvPr id="148" name="object 148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2453779" y="1065136"/>
              <a:ext cx="317512" cy="302564"/>
            </a:xfrm>
            <a:prstGeom prst="rect">
              <a:avLst/>
            </a:prstGeom>
          </p:spPr>
        </p:pic>
        <p:pic>
          <p:nvPicPr>
            <p:cNvPr id="149" name="object 149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2480703" y="1064730"/>
              <a:ext cx="215887" cy="78193"/>
            </a:xfrm>
            <a:prstGeom prst="rect">
              <a:avLst/>
            </a:prstGeom>
          </p:spPr>
        </p:pic>
        <p:pic>
          <p:nvPicPr>
            <p:cNvPr id="150" name="object 150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2460790" y="1142923"/>
              <a:ext cx="21970" cy="58610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2732570" y="1123950"/>
              <a:ext cx="34556" cy="85953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2759468" y="1178166"/>
              <a:ext cx="4711" cy="14884"/>
            </a:xfrm>
            <a:prstGeom prst="rect">
              <a:avLst/>
            </a:prstGeom>
          </p:spPr>
        </p:pic>
        <p:pic>
          <p:nvPicPr>
            <p:cNvPr id="153" name="object 153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2461437" y="1065149"/>
              <a:ext cx="304596" cy="144691"/>
            </a:xfrm>
            <a:prstGeom prst="rect">
              <a:avLst/>
            </a:prstGeom>
          </p:spPr>
        </p:pic>
        <p:pic>
          <p:nvPicPr>
            <p:cNvPr id="154" name="object 154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444556" y="1168637"/>
              <a:ext cx="335495" cy="219459"/>
            </a:xfrm>
            <a:prstGeom prst="rect">
              <a:avLst/>
            </a:prstGeom>
          </p:spPr>
        </p:pic>
        <p:pic>
          <p:nvPicPr>
            <p:cNvPr id="155" name="object 155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2490165" y="1185646"/>
              <a:ext cx="242455" cy="238163"/>
            </a:xfrm>
            <a:prstGeom prst="rect">
              <a:avLst/>
            </a:prstGeom>
          </p:spPr>
        </p:pic>
        <p:pic>
          <p:nvPicPr>
            <p:cNvPr id="156" name="object 156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2863964" y="1339481"/>
              <a:ext cx="321191" cy="165684"/>
            </a:xfrm>
            <a:prstGeom prst="rect">
              <a:avLst/>
            </a:prstGeom>
          </p:spPr>
        </p:pic>
        <p:pic>
          <p:nvPicPr>
            <p:cNvPr id="157" name="object 157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2856839" y="1153325"/>
              <a:ext cx="335267" cy="305269"/>
            </a:xfrm>
            <a:prstGeom prst="rect">
              <a:avLst/>
            </a:prstGeom>
          </p:spPr>
        </p:pic>
        <p:pic>
          <p:nvPicPr>
            <p:cNvPr id="158" name="object 158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2865452" y="1068806"/>
              <a:ext cx="320628" cy="297027"/>
            </a:xfrm>
            <a:prstGeom prst="rect">
              <a:avLst/>
            </a:prstGeom>
          </p:spPr>
        </p:pic>
        <p:pic>
          <p:nvPicPr>
            <p:cNvPr id="159" name="object 159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2896311" y="1068451"/>
              <a:ext cx="215417" cy="72542"/>
            </a:xfrm>
            <a:prstGeom prst="rect">
              <a:avLst/>
            </a:prstGeom>
          </p:spPr>
        </p:pic>
        <p:pic>
          <p:nvPicPr>
            <p:cNvPr id="160" name="object 160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2875038" y="1140993"/>
              <a:ext cx="22821" cy="58623"/>
            </a:xfrm>
            <a:prstGeom prst="rect">
              <a:avLst/>
            </a:prstGeom>
          </p:spPr>
        </p:pic>
        <p:pic>
          <p:nvPicPr>
            <p:cNvPr id="161" name="object 161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3156991" y="1138097"/>
              <a:ext cx="24371" cy="69913"/>
            </a:xfrm>
            <a:prstGeom prst="rect">
              <a:avLst/>
            </a:prstGeom>
          </p:spPr>
        </p:pic>
        <p:pic>
          <p:nvPicPr>
            <p:cNvPr id="162" name="object 162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172968" y="1174280"/>
              <a:ext cx="5067" cy="15265"/>
            </a:xfrm>
            <a:prstGeom prst="rect">
              <a:avLst/>
            </a:prstGeom>
          </p:spPr>
        </p:pic>
        <p:pic>
          <p:nvPicPr>
            <p:cNvPr id="163" name="object 163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2875419" y="1068654"/>
              <a:ext cx="304863" cy="139319"/>
            </a:xfrm>
            <a:prstGeom prst="rect">
              <a:avLst/>
            </a:prstGeom>
          </p:spPr>
        </p:pic>
        <p:pic>
          <p:nvPicPr>
            <p:cNvPr id="164" name="object 164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2858460" y="1166745"/>
              <a:ext cx="335836" cy="254689"/>
            </a:xfrm>
            <a:prstGeom prst="rect">
              <a:avLst/>
            </a:prstGeom>
          </p:spPr>
        </p:pic>
        <p:pic>
          <p:nvPicPr>
            <p:cNvPr id="165" name="object 165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2944291" y="1316202"/>
              <a:ext cx="166941" cy="90550"/>
            </a:xfrm>
            <a:prstGeom prst="rect">
              <a:avLst/>
            </a:prstGeom>
          </p:spPr>
        </p:pic>
        <p:pic>
          <p:nvPicPr>
            <p:cNvPr id="166" name="object 166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2911627" y="1239824"/>
              <a:ext cx="227672" cy="119900"/>
            </a:xfrm>
            <a:prstGeom prst="rect">
              <a:avLst/>
            </a:prstGeom>
          </p:spPr>
        </p:pic>
        <p:pic>
          <p:nvPicPr>
            <p:cNvPr id="167" name="object 167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3239122" y="1140993"/>
              <a:ext cx="420877" cy="407009"/>
            </a:xfrm>
            <a:prstGeom prst="rect">
              <a:avLst/>
            </a:prstGeom>
          </p:spPr>
        </p:pic>
        <p:pic>
          <p:nvPicPr>
            <p:cNvPr id="168" name="object 168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3644366" y="1146657"/>
              <a:ext cx="10972" cy="394652"/>
            </a:xfrm>
            <a:prstGeom prst="rect">
              <a:avLst/>
            </a:prstGeom>
          </p:spPr>
        </p:pic>
        <p:pic>
          <p:nvPicPr>
            <p:cNvPr id="169" name="object 169" descr="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2511272" y="1228090"/>
              <a:ext cx="185643" cy="180530"/>
            </a:xfrm>
            <a:prstGeom prst="rect">
              <a:avLst/>
            </a:prstGeom>
          </p:spPr>
        </p:pic>
        <p:pic>
          <p:nvPicPr>
            <p:cNvPr id="170" name="object 170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3275025" y="1481188"/>
              <a:ext cx="27000" cy="26911"/>
            </a:xfrm>
            <a:prstGeom prst="rect">
              <a:avLst/>
            </a:prstGeom>
          </p:spPr>
        </p:pic>
        <p:pic>
          <p:nvPicPr>
            <p:cNvPr id="171" name="object 171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3276852" y="1481061"/>
              <a:ext cx="23293" cy="24737"/>
            </a:xfrm>
            <a:prstGeom prst="rect">
              <a:avLst/>
            </a:prstGeom>
          </p:spPr>
        </p:pic>
        <p:pic>
          <p:nvPicPr>
            <p:cNvPr id="172" name="object 172" descr="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3593401" y="1481201"/>
              <a:ext cx="27000" cy="26898"/>
            </a:xfrm>
            <a:prstGeom prst="rect">
              <a:avLst/>
            </a:prstGeom>
          </p:spPr>
        </p:pic>
        <p:pic>
          <p:nvPicPr>
            <p:cNvPr id="173" name="object 173" descr="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3595268" y="1481061"/>
              <a:ext cx="23267" cy="24737"/>
            </a:xfrm>
            <a:prstGeom prst="rect">
              <a:avLst/>
            </a:prstGeom>
          </p:spPr>
        </p:pic>
        <p:pic>
          <p:nvPicPr>
            <p:cNvPr id="174" name="object 174" descr="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3275025" y="1166787"/>
              <a:ext cx="27000" cy="27038"/>
            </a:xfrm>
            <a:prstGeom prst="rect">
              <a:avLst/>
            </a:prstGeom>
          </p:spPr>
        </p:pic>
        <p:pic>
          <p:nvPicPr>
            <p:cNvPr id="175" name="object 175" descr="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3276854" y="1166787"/>
              <a:ext cx="23291" cy="24729"/>
            </a:xfrm>
            <a:prstGeom prst="rect">
              <a:avLst/>
            </a:prstGeom>
          </p:spPr>
        </p:pic>
        <p:pic>
          <p:nvPicPr>
            <p:cNvPr id="176" name="object 176" descr="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3595585" y="1166787"/>
              <a:ext cx="24815" cy="27038"/>
            </a:xfrm>
            <a:prstGeom prst="rect">
              <a:avLst/>
            </a:prstGeom>
          </p:spPr>
        </p:pic>
        <p:pic>
          <p:nvPicPr>
            <p:cNvPr id="177" name="object 177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3595269" y="1166787"/>
              <a:ext cx="23266" cy="24729"/>
            </a:xfrm>
            <a:prstGeom prst="rect">
              <a:avLst/>
            </a:prstGeom>
          </p:spPr>
        </p:pic>
        <p:pic>
          <p:nvPicPr>
            <p:cNvPr id="178" name="object 178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3286366" y="1339481"/>
              <a:ext cx="321184" cy="165684"/>
            </a:xfrm>
            <a:prstGeom prst="rect">
              <a:avLst/>
            </a:prstGeom>
          </p:spPr>
        </p:pic>
        <p:pic>
          <p:nvPicPr>
            <p:cNvPr id="179" name="object 179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3279241" y="1123302"/>
              <a:ext cx="335254" cy="335292"/>
            </a:xfrm>
            <a:prstGeom prst="rect">
              <a:avLst/>
            </a:prstGeom>
          </p:spPr>
        </p:pic>
        <p:pic>
          <p:nvPicPr>
            <p:cNvPr id="180" name="object 180" descr="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3288144" y="1068654"/>
              <a:ext cx="319798" cy="297179"/>
            </a:xfrm>
            <a:prstGeom prst="rect">
              <a:avLst/>
            </a:prstGeom>
          </p:spPr>
        </p:pic>
        <p:pic>
          <p:nvPicPr>
            <p:cNvPr id="181" name="object 181" descr="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3318713" y="1068451"/>
              <a:ext cx="215404" cy="72542"/>
            </a:xfrm>
            <a:prstGeom prst="rect">
              <a:avLst/>
            </a:prstGeom>
          </p:spPr>
        </p:pic>
        <p:pic>
          <p:nvPicPr>
            <p:cNvPr id="182" name="object 182" descr="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3297440" y="1140993"/>
              <a:ext cx="22809" cy="58623"/>
            </a:xfrm>
            <a:prstGeom prst="rect">
              <a:avLst/>
            </a:prstGeom>
          </p:spPr>
        </p:pic>
        <p:pic>
          <p:nvPicPr>
            <p:cNvPr id="183" name="object 183" descr="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3579380" y="1138110"/>
              <a:ext cx="24383" cy="69900"/>
            </a:xfrm>
            <a:prstGeom prst="rect">
              <a:avLst/>
            </a:prstGeom>
          </p:spPr>
        </p:pic>
        <p:pic>
          <p:nvPicPr>
            <p:cNvPr id="184" name="object 184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595357" y="1174280"/>
              <a:ext cx="5067" cy="15265"/>
            </a:xfrm>
            <a:prstGeom prst="rect">
              <a:avLst/>
            </a:prstGeom>
          </p:spPr>
        </p:pic>
        <p:pic>
          <p:nvPicPr>
            <p:cNvPr id="185" name="object 185" descr="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3297834" y="1068654"/>
              <a:ext cx="304850" cy="139319"/>
            </a:xfrm>
            <a:prstGeom prst="rect">
              <a:avLst/>
            </a:prstGeom>
          </p:spPr>
        </p:pic>
        <p:pic>
          <p:nvPicPr>
            <p:cNvPr id="186" name="object 186" descr="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3280860" y="1166745"/>
              <a:ext cx="335835" cy="254689"/>
            </a:xfrm>
            <a:prstGeom prst="rect">
              <a:avLst/>
            </a:prstGeom>
          </p:spPr>
        </p:pic>
        <p:pic>
          <p:nvPicPr>
            <p:cNvPr id="187" name="object 187" descr="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3462540" y="1285176"/>
              <a:ext cx="71107" cy="120904"/>
            </a:xfrm>
            <a:prstGeom prst="rect">
              <a:avLst/>
            </a:prstGeom>
          </p:spPr>
        </p:pic>
        <p:pic>
          <p:nvPicPr>
            <p:cNvPr id="188" name="object 188" descr="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3366693" y="1285900"/>
              <a:ext cx="64528" cy="118986"/>
            </a:xfrm>
            <a:prstGeom prst="rect">
              <a:avLst/>
            </a:prstGeom>
          </p:spPr>
        </p:pic>
        <p:pic>
          <p:nvPicPr>
            <p:cNvPr id="189" name="object 189" descr="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3661537" y="1140993"/>
              <a:ext cx="420852" cy="407009"/>
            </a:xfrm>
            <a:prstGeom prst="rect">
              <a:avLst/>
            </a:prstGeom>
          </p:spPr>
        </p:pic>
        <p:pic>
          <p:nvPicPr>
            <p:cNvPr id="190" name="object 190" descr="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4066768" y="1146657"/>
              <a:ext cx="10973" cy="394652"/>
            </a:xfrm>
            <a:prstGeom prst="rect">
              <a:avLst/>
            </a:prstGeom>
          </p:spPr>
        </p:pic>
        <p:pic>
          <p:nvPicPr>
            <p:cNvPr id="191" name="object 191" descr="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3697427" y="1481188"/>
              <a:ext cx="26987" cy="26911"/>
            </a:xfrm>
            <a:prstGeom prst="rect">
              <a:avLst/>
            </a:prstGeom>
          </p:spPr>
        </p:pic>
        <p:pic>
          <p:nvPicPr>
            <p:cNvPr id="192" name="object 192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3699252" y="1481061"/>
              <a:ext cx="23295" cy="24737"/>
            </a:xfrm>
            <a:prstGeom prst="rect">
              <a:avLst/>
            </a:prstGeom>
          </p:spPr>
        </p:pic>
        <p:pic>
          <p:nvPicPr>
            <p:cNvPr id="193" name="object 193" descr="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4015790" y="1481201"/>
              <a:ext cx="27012" cy="26898"/>
            </a:xfrm>
            <a:prstGeom prst="rect">
              <a:avLst/>
            </a:prstGeom>
          </p:spPr>
        </p:pic>
        <p:pic>
          <p:nvPicPr>
            <p:cNvPr id="194" name="object 194" descr="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4017667" y="1481061"/>
              <a:ext cx="23269" cy="24736"/>
            </a:xfrm>
            <a:prstGeom prst="rect">
              <a:avLst/>
            </a:prstGeom>
          </p:spPr>
        </p:pic>
        <p:pic>
          <p:nvPicPr>
            <p:cNvPr id="195" name="object 195" descr="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3697427" y="1166787"/>
              <a:ext cx="26987" cy="27038"/>
            </a:xfrm>
            <a:prstGeom prst="rect">
              <a:avLst/>
            </a:prstGeom>
          </p:spPr>
        </p:pic>
        <p:pic>
          <p:nvPicPr>
            <p:cNvPr id="196" name="object 196" descr="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3699252" y="1166787"/>
              <a:ext cx="23295" cy="24729"/>
            </a:xfrm>
            <a:prstGeom prst="rect">
              <a:avLst/>
            </a:prstGeom>
          </p:spPr>
        </p:pic>
        <p:pic>
          <p:nvPicPr>
            <p:cNvPr id="197" name="object 197" descr="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4017987" y="1166787"/>
              <a:ext cx="24815" cy="27038"/>
            </a:xfrm>
            <a:prstGeom prst="rect">
              <a:avLst/>
            </a:prstGeom>
          </p:spPr>
        </p:pic>
        <p:pic>
          <p:nvPicPr>
            <p:cNvPr id="198" name="object 198" descr="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4017667" y="1166787"/>
              <a:ext cx="23269" cy="24729"/>
            </a:xfrm>
            <a:prstGeom prst="rect">
              <a:avLst/>
            </a:prstGeom>
          </p:spPr>
        </p:pic>
        <p:pic>
          <p:nvPicPr>
            <p:cNvPr id="199" name="object 199" descr="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3708755" y="1339481"/>
              <a:ext cx="321191" cy="165684"/>
            </a:xfrm>
            <a:prstGeom prst="rect">
              <a:avLst/>
            </a:prstGeom>
          </p:spPr>
        </p:pic>
        <p:pic>
          <p:nvPicPr>
            <p:cNvPr id="200" name="object 200" descr="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3701643" y="1123302"/>
              <a:ext cx="335254" cy="335292"/>
            </a:xfrm>
            <a:prstGeom prst="rect">
              <a:avLst/>
            </a:prstGeom>
          </p:spPr>
        </p:pic>
        <p:pic>
          <p:nvPicPr>
            <p:cNvPr id="201" name="object 201" descr="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3710546" y="1068654"/>
              <a:ext cx="319798" cy="297179"/>
            </a:xfrm>
            <a:prstGeom prst="rect">
              <a:avLst/>
            </a:prstGeom>
          </p:spPr>
        </p:pic>
        <p:pic>
          <p:nvPicPr>
            <p:cNvPr id="202" name="object 202" descr="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3741102" y="1068451"/>
              <a:ext cx="215417" cy="72542"/>
            </a:xfrm>
            <a:prstGeom prst="rect">
              <a:avLst/>
            </a:prstGeom>
          </p:spPr>
        </p:pic>
        <p:pic>
          <p:nvPicPr>
            <p:cNvPr id="203" name="object 203" descr="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3719830" y="1140993"/>
              <a:ext cx="22834" cy="58623"/>
            </a:xfrm>
            <a:prstGeom prst="rect">
              <a:avLst/>
            </a:prstGeom>
          </p:spPr>
        </p:pic>
        <p:pic>
          <p:nvPicPr>
            <p:cNvPr id="204" name="object 204" descr="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3387864" y="1185888"/>
              <a:ext cx="120002" cy="227685"/>
            </a:xfrm>
            <a:prstGeom prst="rect">
              <a:avLst/>
            </a:prstGeom>
          </p:spPr>
        </p:pic>
        <p:pic>
          <p:nvPicPr>
            <p:cNvPr id="205" name="object 205" descr="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4001782" y="1138110"/>
              <a:ext cx="24383" cy="69900"/>
            </a:xfrm>
            <a:prstGeom prst="rect">
              <a:avLst/>
            </a:prstGeom>
          </p:spPr>
        </p:pic>
        <p:pic>
          <p:nvPicPr>
            <p:cNvPr id="206" name="object 206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017772" y="1174280"/>
              <a:ext cx="5054" cy="15265"/>
            </a:xfrm>
            <a:prstGeom prst="rect">
              <a:avLst/>
            </a:prstGeom>
          </p:spPr>
        </p:pic>
        <p:pic>
          <p:nvPicPr>
            <p:cNvPr id="207" name="object 207" descr="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3720223" y="1068654"/>
              <a:ext cx="304863" cy="139319"/>
            </a:xfrm>
            <a:prstGeom prst="rect">
              <a:avLst/>
            </a:prstGeom>
          </p:spPr>
        </p:pic>
        <p:pic>
          <p:nvPicPr>
            <p:cNvPr id="208" name="object 208" descr="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3703259" y="1166745"/>
              <a:ext cx="335835" cy="254689"/>
            </a:xfrm>
            <a:prstGeom prst="rect">
              <a:avLst/>
            </a:prstGeom>
          </p:spPr>
        </p:pic>
        <p:pic>
          <p:nvPicPr>
            <p:cNvPr id="209" name="object 209" descr="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3789095" y="1316202"/>
              <a:ext cx="166941" cy="90550"/>
            </a:xfrm>
            <a:prstGeom prst="rect">
              <a:avLst/>
            </a:prstGeom>
          </p:spPr>
        </p:pic>
        <p:pic>
          <p:nvPicPr>
            <p:cNvPr id="210" name="object 210" descr="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3756405" y="1239735"/>
              <a:ext cx="227698" cy="1200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293" y="435771"/>
            <a:ext cx="205104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46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209300" y="871985"/>
            <a:ext cx="10033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58595B"/>
                </a:solidFill>
                <a:latin typeface="微軟正黑體"/>
                <a:cs typeface="微軟正黑體"/>
              </a:rPr>
              <a:t>練習考場各項目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1299" y="1520654"/>
            <a:ext cx="13696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說明：考場騎乘方式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91299" y="3501855"/>
            <a:ext cx="13696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訓練：考場項目練習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81610" indent="-143510">
              <a:lnSpc>
                <a:spcPct val="100000"/>
              </a:lnSpc>
              <a:spcBef>
                <a:spcPts val="6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/>
              <a:t>以考驗場為主，說明騎乘方式。</a:t>
            </a:r>
            <a:endParaRPr sz="1050"/>
          </a:p>
          <a:p>
            <a:pPr lvl="1" marL="300990" indent="-10477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00990" algn="l"/>
              </a:tabLst>
            </a:pPr>
            <a:r>
              <a:rPr dirty="0" sz="1050" spc="-60" b="0">
                <a:solidFill>
                  <a:srgbClr val="414042"/>
                </a:solidFill>
                <a:latin typeface="微軟正黑體 Light"/>
                <a:cs typeface="微軟正黑體 Light"/>
              </a:rPr>
              <a:t>安全確認：起步前左右察看，變換車道前察看照後鏡，並確實轉頭確認。</a:t>
            </a:r>
            <a:endParaRPr sz="1050">
              <a:latin typeface="微軟正黑體 Light"/>
              <a:cs typeface="微軟正黑體 Light"/>
            </a:endParaRPr>
          </a:p>
          <a:p>
            <a:pPr lvl="1" marL="334645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3464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方向燈：依照考場路線，轉彎前及變換車道前顯示。</a:t>
            </a:r>
            <a:endParaRPr sz="1050">
              <a:latin typeface="微軟正黑體 Light"/>
              <a:cs typeface="微軟正黑體 Light"/>
            </a:endParaRPr>
          </a:p>
          <a:p>
            <a:pPr lvl="1" marL="334645" marR="58419" indent="-139065">
              <a:lnSpc>
                <a:spcPct val="142800"/>
              </a:lnSpc>
              <a:buAutoNum type="arabicPeriod"/>
              <a:tabLst>
                <a:tab pos="74866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停車：減速停止時避免急煞車造成重心不穩，停止時左腳著地，避免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踩	踏壓管。</a:t>
            </a:r>
            <a:endParaRPr sz="1050">
              <a:latin typeface="微軟正黑體 Light"/>
              <a:cs typeface="微軟正黑體 Light"/>
            </a:endParaRPr>
          </a:p>
          <a:p>
            <a:pPr algn="r" marR="63500">
              <a:lnSpc>
                <a:spcPct val="100000"/>
              </a:lnSpc>
              <a:spcBef>
                <a:spcPts val="30"/>
              </a:spcBef>
            </a:pPr>
            <a:r>
              <a:rPr dirty="0" sz="900" spc="-75"/>
              <a:t>( 檔車右腳控制後煞車，因此以左腳著地，速可達相同習慣者，換騎檔車不需再作調整)</a:t>
            </a:r>
            <a:endParaRPr sz="900"/>
          </a:p>
          <a:p>
            <a:pPr algn="r" lvl="1" marL="138430" marR="63500" indent="-138430">
              <a:lnSpc>
                <a:spcPct val="100000"/>
              </a:lnSpc>
              <a:spcBef>
                <a:spcPts val="630"/>
              </a:spcBef>
              <a:buAutoNum type="arabicPeriod" startAt="4"/>
              <a:tabLst>
                <a:tab pos="138430" algn="l"/>
              </a:tabLst>
            </a:pP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速度：維持平穩的速度行駛，直線時用油門控制速度，轉彎前稍微減速</a:t>
            </a:r>
            <a:endParaRPr sz="1050">
              <a:latin typeface="微軟正黑體 Light"/>
              <a:cs typeface="微軟正黑體 Light"/>
            </a:endParaRPr>
          </a:p>
          <a:p>
            <a:pPr marL="708660">
              <a:lnSpc>
                <a:spcPct val="100000"/>
              </a:lnSpc>
              <a:spcBef>
                <a:spcPts val="540"/>
              </a:spcBef>
            </a:pPr>
            <a:r>
              <a:rPr dirty="0" spc="-10"/>
              <a:t>，用餘速通過彎道。</a:t>
            </a:r>
          </a:p>
          <a:p>
            <a:pPr algn="r" lvl="1" marL="127000" marR="30480" indent="-127000">
              <a:lnSpc>
                <a:spcPct val="100000"/>
              </a:lnSpc>
              <a:spcBef>
                <a:spcPts val="540"/>
              </a:spcBef>
              <a:buAutoNum type="arabicPeriod" startAt="5"/>
              <a:tabLst>
                <a:tab pos="127000" algn="l"/>
              </a:tabLst>
            </a:pPr>
            <a:r>
              <a:rPr dirty="0" sz="1050" spc="-105" b="0">
                <a:solidFill>
                  <a:srgbClr val="414042"/>
                </a:solidFill>
                <a:latin typeface="微軟正黑體 Light"/>
                <a:cs typeface="微軟正黑體 Light"/>
              </a:rPr>
              <a:t>路線：騎在車道中央，轉彎時注意輪差，前輪過早轉彎會導致後輪壓管線。</a:t>
            </a:r>
            <a:endParaRPr sz="1050">
              <a:latin typeface="微軟正黑體 Light"/>
              <a:cs typeface="微軟正黑體 Light"/>
            </a:endParaRPr>
          </a:p>
          <a:p>
            <a:pPr algn="r" marL="143510" marR="36830" indent="-143510">
              <a:lnSpc>
                <a:spcPct val="100000"/>
              </a:lnSpc>
              <a:spcBef>
                <a:spcPts val="5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43510" algn="l"/>
              </a:tabLst>
            </a:pPr>
            <a:r>
              <a:rPr dirty="0" sz="1050" spc="-75"/>
              <a:t>以場內考場為例，依序說明騎乘注意事項( 此處以考場設置的扣分標準說明)。</a:t>
            </a:r>
            <a:endParaRPr sz="1050"/>
          </a:p>
          <a:p>
            <a:pPr algn="just" lvl="1" marL="297180" marR="30480" indent="-101600">
              <a:lnSpc>
                <a:spcPct val="142800"/>
              </a:lnSpc>
              <a:buAutoNum type="arabicPeriod"/>
              <a:tabLst>
                <a:tab pos="1169035" algn="l"/>
              </a:tabLst>
            </a:pPr>
            <a:r>
              <a:rPr dirty="0" sz="1050" spc="-60" b="0">
                <a:solidFill>
                  <a:srgbClr val="414042"/>
                </a:solidFill>
                <a:latin typeface="微軟正黑體 Light"/>
                <a:cs typeface="微軟正黑體 Light"/>
              </a:rPr>
              <a:t>直線平衡駕駛：與起點保持適當距離，視線看到直線平衡終點的前方處，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起	步達到平衡速度後開始滑行，可用後煞車調整速度，避	免盯著秒數看板而造成緊張情緒。</a:t>
            </a:r>
            <a:endParaRPr sz="1050">
              <a:latin typeface="微軟正黑體 Light"/>
              <a:cs typeface="微軟正黑體 Light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0" y="1188005"/>
            <a:ext cx="6876415" cy="4140200"/>
            <a:chOff x="0" y="1188005"/>
            <a:chExt cx="6876415" cy="4140200"/>
          </a:xfrm>
        </p:grpSpPr>
        <p:sp>
          <p:nvSpPr>
            <p:cNvPr id="12" name="object 12" descr=""/>
            <p:cNvSpPr/>
            <p:nvPr/>
          </p:nvSpPr>
          <p:spPr>
            <a:xfrm>
              <a:off x="0" y="1189202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05375" y="1410006"/>
              <a:ext cx="19050" cy="3918585"/>
            </a:xfrm>
            <a:custGeom>
              <a:avLst/>
              <a:gdLst/>
              <a:ahLst/>
              <a:cxnLst/>
              <a:rect l="l" t="t" r="r" b="b"/>
              <a:pathLst>
                <a:path w="19050" h="3918585">
                  <a:moveTo>
                    <a:pt x="19050" y="0"/>
                  </a:moveTo>
                  <a:lnTo>
                    <a:pt x="0" y="0"/>
                  </a:lnTo>
                  <a:lnTo>
                    <a:pt x="0" y="3917999"/>
                  </a:lnTo>
                  <a:lnTo>
                    <a:pt x="19050" y="3917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14900" y="1188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/>
          <p:nvPr/>
        </p:nvSpPr>
        <p:spPr>
          <a:xfrm>
            <a:off x="503998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465899" y="497400"/>
            <a:ext cx="2021839" cy="688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100"/>
              </a:spcBef>
            </a:pPr>
            <a:r>
              <a:rPr dirty="0" baseline="38580" sz="2700" spc="-15" b="1" i="1">
                <a:solidFill>
                  <a:srgbClr val="FFFFFF"/>
                </a:solidFill>
                <a:latin typeface="Arial"/>
                <a:cs typeface="Arial"/>
              </a:rPr>
              <a:t>8-</a:t>
            </a:r>
            <a:r>
              <a:rPr dirty="0" baseline="38580" sz="270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baseline="38580" sz="2700" spc="2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8BDAD"/>
                </a:solidFill>
                <a:latin typeface="微軟正黑體"/>
                <a:cs typeface="微軟正黑體"/>
              </a:rPr>
              <a:t>環場道路行駛</a:t>
            </a:r>
            <a:endParaRPr sz="2000">
              <a:latin typeface="微軟正黑體"/>
              <a:cs typeface="微軟正黑體"/>
            </a:endParaRPr>
          </a:p>
          <a:p>
            <a:pPr marL="38100">
              <a:lnSpc>
                <a:spcPct val="100000"/>
              </a:lnSpc>
              <a:spcBef>
                <a:spcPts val="1735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【規定時數 1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376" y="430208"/>
            <a:ext cx="430532" cy="226796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2713742" y="434458"/>
            <a:ext cx="23374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sz="1100">
                <a:solidFill>
                  <a:srgbClr val="58595B"/>
                </a:solidFill>
                <a:latin typeface="微軟正黑體"/>
                <a:cs typeface="微軟正黑體"/>
              </a:rPr>
              <a:t>瞭解道路各種路況的注意事</a:t>
            </a:r>
            <a:r>
              <a:rPr dirty="0" sz="1100" spc="-50">
                <a:solidFill>
                  <a:srgbClr val="58595B"/>
                </a:solidFill>
                <a:latin typeface="微軟正黑體"/>
                <a:cs typeface="微軟正黑體"/>
              </a:rPr>
              <a:t>項</a:t>
            </a:r>
            <a:endParaRPr sz="1100">
              <a:latin typeface="微軟正黑體"/>
              <a:cs typeface="微軟正黑體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376" y="853209"/>
            <a:ext cx="430532" cy="226796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2713742" y="857062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方 法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214699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80060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基本駕駛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79299" y="701656"/>
            <a:ext cx="13696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訓練：考場項目練習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9299" y="4257656"/>
            <a:ext cx="16363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注意事項：考場扣分項目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64034" y="4646965"/>
            <a:ext cx="1251585" cy="48704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570865" indent="-143510">
              <a:lnSpc>
                <a:spcPct val="100000"/>
              </a:lnSpc>
              <a:spcBef>
                <a:spcPts val="535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570865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場地：考場</a:t>
            </a:r>
            <a:endParaRPr sz="105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47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41100" y="639381"/>
            <a:ext cx="4458335" cy="402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39420" marR="59055" indent="-139700">
              <a:lnSpc>
                <a:spcPct val="138900"/>
              </a:lnSpc>
              <a:spcBef>
                <a:spcPts val="100"/>
              </a:spcBef>
              <a:buAutoNum type="arabicPeriod" startAt="2"/>
              <a:tabLst>
                <a:tab pos="165798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斑馬紋行人穿越道：於停止線前停止，待行人穿越道號誌結束再起	步，順著考場路線左轉。</a:t>
            </a:r>
            <a:endParaRPr sz="1050">
              <a:latin typeface="微軟正黑體 Light"/>
              <a:cs typeface="微軟正黑體 Light"/>
            </a:endParaRPr>
          </a:p>
          <a:p>
            <a:pPr algn="just" marL="410845" marR="63500" indent="-138430">
              <a:lnSpc>
                <a:spcPct val="138900"/>
              </a:lnSpc>
              <a:buAutoNum type="arabicPeriod" startAt="2"/>
              <a:tabLst>
                <a:tab pos="1064260" algn="l"/>
              </a:tabLst>
            </a:pP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交岔路口：確認號誌，綠燈繼續往前行駛、黃燈視狀況停止 ( 不搶黃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燈 )、紅燈於停止線前停止。</a:t>
            </a:r>
            <a:endParaRPr sz="1050">
              <a:latin typeface="微軟正黑體 Light"/>
              <a:cs typeface="微軟正黑體 Light"/>
            </a:endParaRPr>
          </a:p>
          <a:p>
            <a:pPr algn="just" marL="384810" marR="63500" indent="-140970">
              <a:lnSpc>
                <a:spcPct val="138900"/>
              </a:lnSpc>
              <a:buAutoNum type="arabicPeriod" startAt="2"/>
              <a:tabLst>
                <a:tab pos="117538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兩段式轉彎：綠燈起步後達到平衡速度後滑行，視線看向待轉區並慢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慢地轉進待轉區，待號誌轉變為綠燈再起步 ( 待轉區內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60" b="0">
                <a:solidFill>
                  <a:srgbClr val="414042"/>
                </a:solidFill>
                <a:latin typeface="微軟正黑體 Light"/>
                <a:cs typeface="微軟正黑體 Light"/>
              </a:rPr>
              <a:t>可雙腳著地移動車輛 ，不可下車也不能壓到前方壓</a:t>
            </a:r>
            <a:r>
              <a:rPr dirty="0" sz="1050" spc="6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管，不用顯示方向燈 )。</a:t>
            </a:r>
            <a:endParaRPr sz="1050">
              <a:latin typeface="微軟正黑體 Light"/>
              <a:cs typeface="微軟正黑體 Light"/>
            </a:endParaRPr>
          </a:p>
          <a:p>
            <a:pPr algn="just" marL="405130" marR="63500" indent="-143510">
              <a:lnSpc>
                <a:spcPct val="138900"/>
              </a:lnSpc>
              <a:buAutoNum type="arabicPeriod" startAt="2"/>
              <a:tabLst>
                <a:tab pos="1081405" algn="l"/>
              </a:tabLst>
            </a:pPr>
            <a:r>
              <a:rPr dirty="0" sz="1050" spc="-40" b="0">
                <a:solidFill>
                  <a:srgbClr val="414042"/>
                </a:solidFill>
                <a:latin typeface="微軟正黑體 Light"/>
                <a:cs typeface="微軟正黑體 Light"/>
              </a:rPr>
              <a:t>變換車道：起步後達到平衡速度後滑行，顯示左轉方向燈，察看照後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鏡	並轉頭確認後方，向左變換車道。</a:t>
            </a:r>
            <a:endParaRPr sz="1050">
              <a:latin typeface="微軟正黑體 Light"/>
              <a:cs typeface="微軟正黑體 Light"/>
            </a:endParaRPr>
          </a:p>
          <a:p>
            <a:pPr algn="just" marL="389255" marR="52069" indent="-141605">
              <a:lnSpc>
                <a:spcPct val="138900"/>
              </a:lnSpc>
              <a:buAutoNum type="arabicPeriod" startAt="2"/>
              <a:tabLst>
                <a:tab pos="1085215" algn="l"/>
              </a:tabLst>
            </a:pPr>
            <a:r>
              <a:rPr dirty="0" sz="1050" spc="50" b="0">
                <a:solidFill>
                  <a:srgbClr val="414042"/>
                </a:solidFill>
                <a:latin typeface="微軟正黑體 Light"/>
                <a:cs typeface="微軟正黑體 Light"/>
              </a:rPr>
              <a:t>直角轉彎：視線看向左轉後車道，利用變換車道的餘速滑行完成	左轉，輕加油門後回油門，視線看向右轉後車道，利</a:t>
            </a:r>
            <a:r>
              <a:rPr dirty="0" sz="1050" spc="5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用餘速滑行通過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2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個右轉，至停車再開停止線前停止。</a:t>
            </a:r>
            <a:endParaRPr sz="1050">
              <a:latin typeface="微軟正黑體 Light"/>
              <a:cs typeface="微軟正黑體 Light"/>
            </a:endParaRPr>
          </a:p>
          <a:p>
            <a:pPr algn="just" marL="386080" marR="51435" indent="-138430">
              <a:lnSpc>
                <a:spcPct val="138900"/>
              </a:lnSpc>
              <a:buAutoNum type="arabicPeriod" startAt="2"/>
              <a:tabLst>
                <a:tab pos="1082040" algn="l"/>
              </a:tabLst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停車再開： 停止 3</a:t>
            </a:r>
            <a:r>
              <a:rPr dirty="0" sz="1050" spc="50" b="0">
                <a:solidFill>
                  <a:srgbClr val="414042"/>
                </a:solidFill>
                <a:latin typeface="微軟正黑體 Light"/>
                <a:cs typeface="微軟正黑體 Light"/>
              </a:rPr>
              <a:t> 秒後再起步，達到平衡速度後滑行，視線看向</a:t>
            </a:r>
            <a:r>
              <a:rPr dirty="0" sz="1050" spc="5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鐵路平交道。</a:t>
            </a:r>
            <a:endParaRPr sz="1050">
              <a:latin typeface="微軟正黑體 Light"/>
              <a:cs typeface="微軟正黑體 Light"/>
            </a:endParaRPr>
          </a:p>
          <a:p>
            <a:pPr marL="363220" indent="-128270">
              <a:lnSpc>
                <a:spcPct val="100000"/>
              </a:lnSpc>
              <a:spcBef>
                <a:spcPts val="490"/>
              </a:spcBef>
              <a:buAutoNum type="arabicPeriod" startAt="2"/>
              <a:tabLst>
                <a:tab pos="363220" algn="l"/>
              </a:tabLst>
            </a:pPr>
            <a:r>
              <a:rPr dirty="0" sz="1050" spc="-60" b="0">
                <a:solidFill>
                  <a:srgbClr val="414042"/>
                </a:solidFill>
                <a:latin typeface="微軟正黑體 Light"/>
                <a:cs typeface="微軟正黑體 Light"/>
              </a:rPr>
              <a:t>鐵路平交道：於停止線前停止，待平交道號誌結束再起步，通過終點。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484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考場設置：請注意項目順序與顯示方向燈時機。</a:t>
            </a:r>
            <a:endParaRPr sz="1050">
              <a:latin typeface="微軟正黑體 Light"/>
              <a:cs typeface="微軟正黑體 Light"/>
            </a:endParaRPr>
          </a:p>
          <a:p>
            <a:pPr marL="176530">
              <a:lnSpc>
                <a:spcPct val="100000"/>
              </a:lnSpc>
              <a:spcBef>
                <a:spcPts val="490"/>
              </a:spcBef>
            </a:pP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扣分項目：請參閱附件普通重型機車駕駛人路考評分標準暨成績紀錄表。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82370" y="370205"/>
            <a:ext cx="6877684" cy="260985"/>
          </a:xfrm>
          <a:custGeom>
            <a:avLst/>
            <a:gdLst/>
            <a:ahLst/>
            <a:cxnLst/>
            <a:rect l="l" t="t" r="r" b="b"/>
            <a:pathLst>
              <a:path w="6877684" h="260984">
                <a:moveTo>
                  <a:pt x="6877621" y="0"/>
                </a:moveTo>
                <a:lnTo>
                  <a:pt x="0" y="0"/>
                </a:lnTo>
                <a:lnTo>
                  <a:pt x="0" y="260400"/>
                </a:lnTo>
                <a:lnTo>
                  <a:pt x="6877621" y="260400"/>
                </a:lnTo>
                <a:lnTo>
                  <a:pt x="6877621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338474" y="387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573113" y="387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663750" y="360004"/>
            <a:ext cx="19050" cy="4968240"/>
            <a:chOff x="2663750" y="360004"/>
            <a:chExt cx="19050" cy="4968240"/>
          </a:xfrm>
        </p:grpSpPr>
        <p:sp>
          <p:nvSpPr>
            <p:cNvPr id="14" name="object 14" descr=""/>
            <p:cNvSpPr/>
            <p:nvPr/>
          </p:nvSpPr>
          <p:spPr>
            <a:xfrm>
              <a:off x="2663750" y="582005"/>
              <a:ext cx="19050" cy="4746625"/>
            </a:xfrm>
            <a:custGeom>
              <a:avLst/>
              <a:gdLst/>
              <a:ahLst/>
              <a:cxnLst/>
              <a:rect l="l" t="t" r="r" b="b"/>
              <a:pathLst>
                <a:path w="19050" h="4746625">
                  <a:moveTo>
                    <a:pt x="19050" y="0"/>
                  </a:moveTo>
                  <a:lnTo>
                    <a:pt x="0" y="0"/>
                  </a:lnTo>
                  <a:lnTo>
                    <a:pt x="0" y="4746000"/>
                  </a:lnTo>
                  <a:lnTo>
                    <a:pt x="19050" y="47460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673275" y="360004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293" y="435771"/>
            <a:ext cx="205104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03999" y="360007"/>
            <a:ext cx="4646930" cy="260985"/>
          </a:xfrm>
          <a:prstGeom prst="rect">
            <a:avLst/>
          </a:prstGeom>
          <a:solidFill>
            <a:srgbClr val="38BDAD"/>
          </a:solidFill>
        </p:spPr>
        <p:txBody>
          <a:bodyPr wrap="square" lIns="0" tIns="29209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229"/>
              </a:spcBef>
            </a:pPr>
            <a:r>
              <a:rPr dirty="0" sz="1300" spc="-5">
                <a:solidFill>
                  <a:srgbClr val="FFFFFF"/>
                </a:solidFill>
                <a:latin typeface="微軟正黑體"/>
                <a:cs typeface="微軟正黑體"/>
              </a:rPr>
              <a:t>圖片示範：考場流程圖與路考評分標準</a:t>
            </a:r>
            <a:endParaRPr sz="1300">
              <a:latin typeface="微軟正黑體"/>
              <a:cs typeface="微軟正黑體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367" y="795054"/>
            <a:ext cx="3134286" cy="380822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891602" y="3534859"/>
            <a:ext cx="1054100" cy="151130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900" spc="-10" b="1">
                <a:solidFill>
                  <a:srgbClr val="414042"/>
                </a:solidFill>
                <a:latin typeface="微軟正黑體"/>
                <a:cs typeface="微軟正黑體"/>
              </a:rPr>
              <a:t>①直線平衡駕駛</a:t>
            </a:r>
            <a:endParaRPr sz="9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900" spc="-10" b="1">
                <a:solidFill>
                  <a:srgbClr val="414042"/>
                </a:solidFill>
                <a:latin typeface="微軟正黑體"/>
                <a:cs typeface="微軟正黑體"/>
              </a:rPr>
              <a:t>②斑馬紋行人穿越道</a:t>
            </a:r>
            <a:endParaRPr sz="9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900" spc="-10" b="1">
                <a:solidFill>
                  <a:srgbClr val="414042"/>
                </a:solidFill>
                <a:latin typeface="微軟正黑體"/>
                <a:cs typeface="微軟正黑體"/>
              </a:rPr>
              <a:t>③交岔路口</a:t>
            </a:r>
            <a:endParaRPr sz="9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900" spc="-10" b="1">
                <a:solidFill>
                  <a:srgbClr val="414042"/>
                </a:solidFill>
                <a:latin typeface="微軟正黑體"/>
                <a:cs typeface="微軟正黑體"/>
              </a:rPr>
              <a:t>④兩段式左轉</a:t>
            </a:r>
            <a:endParaRPr sz="9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900" spc="-10" b="1">
                <a:solidFill>
                  <a:srgbClr val="414042"/>
                </a:solidFill>
                <a:latin typeface="微軟正黑體"/>
                <a:cs typeface="微軟正黑體"/>
              </a:rPr>
              <a:t>⑤變換車道</a:t>
            </a:r>
            <a:endParaRPr sz="9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900" spc="-10" b="1">
                <a:solidFill>
                  <a:srgbClr val="414042"/>
                </a:solidFill>
                <a:latin typeface="微軟正黑體"/>
                <a:cs typeface="微軟正黑體"/>
              </a:rPr>
              <a:t>⑥直角轉彎</a:t>
            </a:r>
            <a:endParaRPr sz="9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900" spc="-10" b="1">
                <a:solidFill>
                  <a:srgbClr val="414042"/>
                </a:solidFill>
                <a:latin typeface="微軟正黑體"/>
                <a:cs typeface="微軟正黑體"/>
              </a:rPr>
              <a:t>⑦停車再開</a:t>
            </a:r>
            <a:endParaRPr sz="9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900" spc="-10" b="1">
                <a:solidFill>
                  <a:srgbClr val="414042"/>
                </a:solidFill>
                <a:latin typeface="微軟正黑體"/>
                <a:cs typeface="微軟正黑體"/>
              </a:rPr>
              <a:t>⑧鐵路平交道</a:t>
            </a:r>
            <a:endParaRPr sz="9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900" spc="-10" b="1">
                <a:solidFill>
                  <a:srgbClr val="414042"/>
                </a:solidFill>
                <a:latin typeface="微軟正黑體"/>
                <a:cs typeface="微軟正黑體"/>
              </a:rPr>
              <a:t>⑨全程道路行駛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0498" y="968712"/>
            <a:ext cx="1174544" cy="117546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0498" y="2188729"/>
            <a:ext cx="1442081" cy="667257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67010" y="968712"/>
            <a:ext cx="238988" cy="3710505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4589369" y="2900554"/>
            <a:ext cx="1969135" cy="1785620"/>
            <a:chOff x="4589369" y="2900554"/>
            <a:chExt cx="1969135" cy="1785620"/>
          </a:xfrm>
        </p:grpSpPr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0498" y="2900554"/>
              <a:ext cx="1357561" cy="262455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89369" y="3205613"/>
              <a:ext cx="1968682" cy="66921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9369" y="3905393"/>
              <a:ext cx="1860854" cy="780375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32638" y="968961"/>
            <a:ext cx="484844" cy="247802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33354" y="2083952"/>
            <a:ext cx="361657" cy="57124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10968" y="863950"/>
            <a:ext cx="1519364" cy="57124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34008" y="1321322"/>
            <a:ext cx="665772" cy="5641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33592" y="1524877"/>
            <a:ext cx="356654" cy="56172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37113" y="1778818"/>
            <a:ext cx="417725" cy="57023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32645" y="4354978"/>
            <a:ext cx="567637" cy="295788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833123" y="3659818"/>
            <a:ext cx="484365" cy="56184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833592" y="2897685"/>
            <a:ext cx="422414" cy="56184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833595" y="2592211"/>
            <a:ext cx="360045" cy="57124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834481" y="2337511"/>
            <a:ext cx="359346" cy="57023"/>
          </a:xfrm>
          <a:prstGeom prst="rect">
            <a:avLst/>
          </a:prstGeom>
        </p:spPr>
      </p:pic>
      <p:graphicFrame>
        <p:nvGraphicFramePr>
          <p:cNvPr id="28" name="object 28" descr=""/>
          <p:cNvGraphicFramePr>
            <a:graphicFrameLocks noGrp="1"/>
          </p:cNvGraphicFramePr>
          <p:nvPr/>
        </p:nvGraphicFramePr>
        <p:xfrm>
          <a:off x="3818407" y="836180"/>
          <a:ext cx="3176270" cy="386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555"/>
                <a:gridCol w="2076450"/>
                <a:gridCol w="260985"/>
              </a:tblGrid>
              <a:tr h="1016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row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  <a:tr h="1016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49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基本駕駛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3996" y="360007"/>
            <a:ext cx="4646930" cy="260985"/>
          </a:xfrm>
          <a:prstGeom prst="rect"/>
          <a:solidFill>
            <a:srgbClr val="38BDAD"/>
          </a:solidFill>
        </p:spPr>
        <p:txBody>
          <a:bodyPr wrap="square" lIns="0" tIns="2794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20"/>
              </a:spcBef>
            </a:pPr>
            <a:r>
              <a:rPr dirty="0" sz="1300" spc="-5" b="0">
                <a:latin typeface="微軟正黑體"/>
                <a:cs typeface="微軟正黑體"/>
              </a:rPr>
              <a:t>圖片示範：環場道路行駛</a:t>
            </a:r>
            <a:endParaRPr sz="1300">
              <a:latin typeface="微軟正黑體"/>
              <a:cs typeface="微軟正黑體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9594" y="792010"/>
            <a:ext cx="1229499" cy="80981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59594" y="2869209"/>
            <a:ext cx="1229499" cy="80981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594" y="3904208"/>
            <a:ext cx="1229499" cy="80981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59594" y="1832406"/>
            <a:ext cx="1229499" cy="809828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3246893" y="1624448"/>
            <a:ext cx="7194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左方向燈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246893" y="3689734"/>
            <a:ext cx="948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7-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轉頭確認死角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246893" y="4727578"/>
            <a:ext cx="603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9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停車再開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246893" y="2668464"/>
            <a:ext cx="603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5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交岔路口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67445" y="792010"/>
            <a:ext cx="1229512" cy="809815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67445" y="2869209"/>
            <a:ext cx="1229512" cy="809815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67445" y="1832406"/>
            <a:ext cx="1229512" cy="809828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67445" y="3904208"/>
            <a:ext cx="1229512" cy="809815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1954748" y="1624448"/>
            <a:ext cx="948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起步安全確認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954748" y="3689734"/>
            <a:ext cx="8337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7-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確認照後鏡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954748" y="2668464"/>
            <a:ext cx="1061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斑馬紋行人穿越道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954748" y="4727578"/>
            <a:ext cx="7194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8-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注意輪差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344" y="792010"/>
            <a:ext cx="1229499" cy="809815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34344" y="2869209"/>
            <a:ext cx="1229499" cy="809815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34344" y="3904208"/>
            <a:ext cx="1229499" cy="809815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34344" y="1832406"/>
            <a:ext cx="1229499" cy="809828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4521646" y="1624448"/>
            <a:ext cx="7194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右方向燈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521646" y="3689734"/>
            <a:ext cx="948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7-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5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完成變換車道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521646" y="4727578"/>
            <a:ext cx="7842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10</a:t>
            </a: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. 鐵路平交道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521646" y="2668464"/>
            <a:ext cx="7181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6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二段式轉彎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826493" y="792010"/>
            <a:ext cx="1229512" cy="809815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826493" y="2869209"/>
            <a:ext cx="1229512" cy="809815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826493" y="3904208"/>
            <a:ext cx="1229512" cy="809815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826493" y="1832406"/>
            <a:ext cx="1229512" cy="809828"/>
          </a:xfrm>
          <a:prstGeom prst="rect">
            <a:avLst/>
          </a:prstGeom>
        </p:spPr>
      </p:pic>
      <p:sp>
        <p:nvSpPr>
          <p:cNvPr id="36" name="object 36" descr=""/>
          <p:cNvSpPr txBox="1"/>
          <p:nvPr/>
        </p:nvSpPr>
        <p:spPr>
          <a:xfrm>
            <a:off x="5813790" y="1624448"/>
            <a:ext cx="375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. 起點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813790" y="3689756"/>
            <a:ext cx="14039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5">
                <a:solidFill>
                  <a:srgbClr val="58595B"/>
                </a:solidFill>
                <a:latin typeface="微軟正黑體"/>
                <a:cs typeface="微軟正黑體"/>
              </a:rPr>
              <a:t>8-</a:t>
            </a:r>
            <a:r>
              <a:rPr dirty="0" sz="900" spc="-6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0">
                <a:solidFill>
                  <a:srgbClr val="58595B"/>
                </a:solidFill>
                <a:latin typeface="微軟正黑體"/>
                <a:cs typeface="微軟正黑體"/>
              </a:rPr>
              <a:t>. 直角轉彎- 依路線看向左側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813790" y="4727595"/>
            <a:ext cx="8985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11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通過終點完成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813790" y="2668480"/>
            <a:ext cx="948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7-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變換車道起步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71319" y="1624464"/>
            <a:ext cx="948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起步安全確認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71319" y="3689751"/>
            <a:ext cx="8337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7-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顯示方向燈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71319" y="2668480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直線平衡駕駛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71319" y="4727595"/>
            <a:ext cx="10623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8-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依路線看向右側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44" name="object 44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84009" y="792010"/>
            <a:ext cx="1229499" cy="809815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4009" y="2869209"/>
            <a:ext cx="1229499" cy="809815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84009" y="1832406"/>
            <a:ext cx="1229499" cy="809828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84009" y="3904208"/>
            <a:ext cx="1229499" cy="8098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基本駕駛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1299" y="624114"/>
            <a:ext cx="1774189" cy="4826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6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77800" algn="l"/>
              </a:tabLst>
            </a:pPr>
            <a:r>
              <a:rPr dirty="0" sz="1050" spc="65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訓練：原地練習與動態練</a:t>
            </a:r>
            <a:endParaRPr sz="1050">
              <a:latin typeface="微軟正黑體 Light"/>
              <a:cs typeface="微軟正黑體 Light"/>
            </a:endParaRPr>
          </a:p>
          <a:p>
            <a:pPr marL="604520">
              <a:lnSpc>
                <a:spcPct val="100000"/>
              </a:lnSpc>
              <a:spcBef>
                <a:spcPts val="540"/>
              </a:spcBef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習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1299" y="3207255"/>
            <a:ext cx="176085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注意事項：視線與操作差異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390100" y="624114"/>
            <a:ext cx="4491355" cy="34544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81610" indent="-143510">
              <a:lnSpc>
                <a:spcPct val="100000"/>
              </a:lnSpc>
              <a:spcBef>
                <a:spcPts val="6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先進行原地練習，熟練並養成正確動作後才開始動態練習。</a:t>
            </a:r>
            <a:endParaRPr sz="1050">
              <a:latin typeface="微軟正黑體 Light"/>
              <a:cs typeface="微軟正黑體 Light"/>
            </a:endParaRPr>
          </a:p>
          <a:p>
            <a:pPr marL="1202055" marR="30480" indent="-1006475">
              <a:lnSpc>
                <a:spcPct val="142800"/>
              </a:lnSpc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( 一 ) 原地練習：使用主腳架架車，做起步與停止的練習，要求每一個動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作都能做到熟練。</a:t>
            </a:r>
            <a:endParaRPr sz="1050">
              <a:latin typeface="微軟正黑體 Light"/>
              <a:cs typeface="微軟正黑體 Light"/>
            </a:endParaRPr>
          </a:p>
          <a:p>
            <a:pPr lvl="1" marL="713740" marR="33655" indent="-115570">
              <a:lnSpc>
                <a:spcPct val="142800"/>
              </a:lnSpc>
              <a:buAutoNum type="arabicPeriod"/>
              <a:tabLst>
                <a:tab pos="126174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速可達：油門平穩控制，回油門及煞車動作越快越好，確保車輛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能安全停止。</a:t>
            </a:r>
            <a:endParaRPr sz="1050">
              <a:latin typeface="微軟正黑體 Light"/>
              <a:cs typeface="微軟正黑體 Light"/>
            </a:endParaRPr>
          </a:p>
          <a:p>
            <a:pPr lvl="1" marL="728345" marR="33020" indent="-137160">
              <a:lnSpc>
                <a:spcPct val="142800"/>
              </a:lnSpc>
              <a:buAutoNum type="arabicPeriod"/>
              <a:tabLst>
                <a:tab pos="1124585" algn="l"/>
              </a:tabLst>
            </a:pP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檔車：油門、離合器平穩控制，回油門及煞車動作越快越好，確</a:t>
            </a: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保車輛能安全停止。</a:t>
            </a:r>
            <a:endParaRPr sz="1050">
              <a:latin typeface="微軟正黑體 Light"/>
              <a:cs typeface="微軟正黑體 Light"/>
            </a:endParaRPr>
          </a:p>
          <a:p>
            <a:pPr marL="1163320" marR="33020" indent="-985519">
              <a:lnSpc>
                <a:spcPct val="142800"/>
              </a:lnSpc>
            </a:pPr>
            <a:r>
              <a:rPr dirty="0" sz="1050" spc="-40" b="0">
                <a:solidFill>
                  <a:srgbClr val="414042"/>
                </a:solidFill>
                <a:latin typeface="微軟正黑體 Light"/>
                <a:cs typeface="微軟正黑體 Light"/>
              </a:rPr>
              <a:t>( 二 ) 動態練習：從直線距離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5</a:t>
            </a: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 公尺到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30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 公尺的練習，距離與路線可使用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三角錐標示。</a:t>
            </a:r>
            <a:endParaRPr sz="1050">
              <a:latin typeface="微軟正黑體 Light"/>
              <a:cs typeface="微軟正黑體 Light"/>
            </a:endParaRPr>
          </a:p>
          <a:p>
            <a:pPr marL="706755" indent="-1155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706755" algn="l"/>
              </a:tabLst>
            </a:pP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短距離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(5~10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 公尺 )：先反覆練習起步與停止的熟練度。</a:t>
            </a:r>
            <a:endParaRPr sz="1050">
              <a:latin typeface="微軟正黑體 Light"/>
              <a:cs typeface="微軟正黑體 Light"/>
            </a:endParaRPr>
          </a:p>
          <a:p>
            <a:pPr marL="710565" indent="-11938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710565" algn="l"/>
              </a:tabLst>
            </a:pPr>
            <a:r>
              <a:rPr dirty="0" sz="1050" spc="-45" b="0">
                <a:solidFill>
                  <a:srgbClr val="414042"/>
                </a:solidFill>
                <a:latin typeface="微軟正黑體 Light"/>
                <a:cs typeface="微軟正黑體 Light"/>
              </a:rPr>
              <a:t>加長距離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(10~30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 公尺 )：練習平順加油與平順煞車的穩定度。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提醒學員：</a:t>
            </a:r>
            <a:endParaRPr sz="1050">
              <a:latin typeface="微軟正黑體 Light"/>
              <a:cs typeface="微軟正黑體 Light"/>
            </a:endParaRPr>
          </a:p>
          <a:p>
            <a:pPr marL="195580">
              <a:lnSpc>
                <a:spcPct val="100000"/>
              </a:lnSpc>
              <a:spcBef>
                <a:spcPts val="540"/>
              </a:spcBef>
            </a:pP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一 ) 在練習時眼睛請注視前方，否則騎乘時會偏離路線。</a:t>
            </a:r>
            <a:endParaRPr sz="1050">
              <a:latin typeface="微軟正黑體 Light"/>
              <a:cs typeface="微軟正黑體 Light"/>
            </a:endParaRPr>
          </a:p>
          <a:p>
            <a:pPr marL="511175" marR="33020" indent="-316230">
              <a:lnSpc>
                <a:spcPct val="142800"/>
              </a:lnSpc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( 二 ) 原地車輛架立起來時操作阻力小，動態練習時需要多加一點油門車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輛才會往前進。</a:t>
            </a:r>
            <a:endParaRPr sz="1050">
              <a:latin typeface="微軟正黑體 Light"/>
              <a:cs typeface="微軟正黑體 Light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0" y="350479"/>
            <a:ext cx="6876415" cy="4977765"/>
            <a:chOff x="0" y="350479"/>
            <a:chExt cx="6876415" cy="4977765"/>
          </a:xfrm>
        </p:grpSpPr>
        <p:sp>
          <p:nvSpPr>
            <p:cNvPr id="11" name="object 11" descr=""/>
            <p:cNvSpPr/>
            <p:nvPr/>
          </p:nvSpPr>
          <p:spPr>
            <a:xfrm>
              <a:off x="0" y="361200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305375" y="582005"/>
              <a:ext cx="19050" cy="4746625"/>
            </a:xfrm>
            <a:custGeom>
              <a:avLst/>
              <a:gdLst/>
              <a:ahLst/>
              <a:cxnLst/>
              <a:rect l="l" t="t" r="r" b="b"/>
              <a:pathLst>
                <a:path w="19050" h="4746625">
                  <a:moveTo>
                    <a:pt x="19050" y="0"/>
                  </a:moveTo>
                  <a:lnTo>
                    <a:pt x="0" y="0"/>
                  </a:lnTo>
                  <a:lnTo>
                    <a:pt x="0" y="4746000"/>
                  </a:lnTo>
                  <a:lnTo>
                    <a:pt x="19050" y="47460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14900" y="360004"/>
              <a:ext cx="0" cy="261620"/>
            </a:xfrm>
            <a:custGeom>
              <a:avLst/>
              <a:gdLst/>
              <a:ahLst/>
              <a:cxnLst/>
              <a:rect l="l" t="t" r="r" b="b"/>
              <a:pathLst>
                <a:path w="0" h="261620">
                  <a:moveTo>
                    <a:pt x="0" y="0"/>
                  </a:moveTo>
                  <a:lnTo>
                    <a:pt x="0" y="260997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980099" y="378018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214738" y="378018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732825" y="3949352"/>
            <a:ext cx="1403350" cy="550545"/>
            <a:chOff x="732825" y="3949352"/>
            <a:chExt cx="1403350" cy="550545"/>
          </a:xfrm>
        </p:grpSpPr>
        <p:sp>
          <p:nvSpPr>
            <p:cNvPr id="17" name="object 17" descr=""/>
            <p:cNvSpPr/>
            <p:nvPr/>
          </p:nvSpPr>
          <p:spPr>
            <a:xfrm>
              <a:off x="830915" y="407087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10" y="0"/>
                  </a:moveTo>
                  <a:lnTo>
                    <a:pt x="0" y="2527"/>
                  </a:lnTo>
                  <a:lnTo>
                    <a:pt x="0" y="2679"/>
                  </a:lnTo>
                  <a:lnTo>
                    <a:pt x="4965" y="5168"/>
                  </a:lnTo>
                  <a:lnTo>
                    <a:pt x="5080" y="292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9A9B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32815" y="4057853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80" h="30479">
                  <a:moveTo>
                    <a:pt x="106591" y="18592"/>
                  </a:moveTo>
                  <a:lnTo>
                    <a:pt x="103314" y="16192"/>
                  </a:lnTo>
                  <a:lnTo>
                    <a:pt x="103251" y="15354"/>
                  </a:lnTo>
                  <a:lnTo>
                    <a:pt x="102920" y="15100"/>
                  </a:lnTo>
                  <a:lnTo>
                    <a:pt x="102082" y="15557"/>
                  </a:lnTo>
                  <a:lnTo>
                    <a:pt x="84569" y="6413"/>
                  </a:lnTo>
                  <a:lnTo>
                    <a:pt x="73063" y="0"/>
                  </a:lnTo>
                  <a:lnTo>
                    <a:pt x="28917" y="1447"/>
                  </a:lnTo>
                  <a:lnTo>
                    <a:pt x="12903" y="4546"/>
                  </a:lnTo>
                  <a:lnTo>
                    <a:pt x="4635" y="6235"/>
                  </a:lnTo>
                  <a:lnTo>
                    <a:pt x="2755" y="5308"/>
                  </a:lnTo>
                  <a:lnTo>
                    <a:pt x="2679" y="6629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41"/>
                  </a:lnTo>
                  <a:lnTo>
                    <a:pt x="50927" y="29375"/>
                  </a:lnTo>
                  <a:lnTo>
                    <a:pt x="91173" y="22301"/>
                  </a:lnTo>
                  <a:lnTo>
                    <a:pt x="99606" y="20434"/>
                  </a:lnTo>
                  <a:lnTo>
                    <a:pt x="106591" y="18592"/>
                  </a:lnTo>
                  <a:close/>
                </a:path>
              </a:pathLst>
            </a:custGeom>
            <a:solidFill>
              <a:srgbClr val="0805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32917" y="4055884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80" h="30479">
                  <a:moveTo>
                    <a:pt x="106324" y="18630"/>
                  </a:moveTo>
                  <a:lnTo>
                    <a:pt x="103314" y="16192"/>
                  </a:lnTo>
                  <a:lnTo>
                    <a:pt x="103174" y="16129"/>
                  </a:lnTo>
                  <a:lnTo>
                    <a:pt x="103212" y="15290"/>
                  </a:lnTo>
                  <a:lnTo>
                    <a:pt x="102730" y="14998"/>
                  </a:lnTo>
                  <a:lnTo>
                    <a:pt x="101892" y="15455"/>
                  </a:lnTo>
                  <a:lnTo>
                    <a:pt x="84569" y="6413"/>
                  </a:lnTo>
                  <a:lnTo>
                    <a:pt x="73063" y="0"/>
                  </a:lnTo>
                  <a:lnTo>
                    <a:pt x="28917" y="1447"/>
                  </a:lnTo>
                  <a:lnTo>
                    <a:pt x="5080" y="6172"/>
                  </a:lnTo>
                  <a:lnTo>
                    <a:pt x="2514" y="4724"/>
                  </a:lnTo>
                  <a:lnTo>
                    <a:pt x="2578" y="6667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41"/>
                  </a:lnTo>
                  <a:lnTo>
                    <a:pt x="50927" y="29387"/>
                  </a:lnTo>
                  <a:lnTo>
                    <a:pt x="66509" y="26911"/>
                  </a:lnTo>
                  <a:lnTo>
                    <a:pt x="90944" y="22326"/>
                  </a:lnTo>
                  <a:lnTo>
                    <a:pt x="99339" y="20472"/>
                  </a:lnTo>
                  <a:lnTo>
                    <a:pt x="106324" y="1863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32825" y="4053008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80" h="30479">
                  <a:moveTo>
                    <a:pt x="73063" y="0"/>
                  </a:moveTo>
                  <a:lnTo>
                    <a:pt x="28917" y="1447"/>
                  </a:lnTo>
                  <a:lnTo>
                    <a:pt x="12903" y="4546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41"/>
                  </a:lnTo>
                  <a:lnTo>
                    <a:pt x="50927" y="29387"/>
                  </a:lnTo>
                  <a:lnTo>
                    <a:pt x="91164" y="22302"/>
                  </a:lnTo>
                  <a:lnTo>
                    <a:pt x="106591" y="18592"/>
                  </a:lnTo>
                  <a:lnTo>
                    <a:pt x="103314" y="16192"/>
                  </a:lnTo>
                  <a:lnTo>
                    <a:pt x="84569" y="6413"/>
                  </a:lnTo>
                  <a:lnTo>
                    <a:pt x="73063" y="0"/>
                  </a:lnTo>
                  <a:close/>
                </a:path>
              </a:pathLst>
            </a:custGeom>
            <a:solidFill>
              <a:srgbClr val="F68B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69581" y="4056836"/>
              <a:ext cx="66675" cy="26034"/>
            </a:xfrm>
            <a:custGeom>
              <a:avLst/>
              <a:gdLst/>
              <a:ahLst/>
              <a:cxnLst/>
              <a:rect l="l" t="t" r="r" b="b"/>
              <a:pathLst>
                <a:path w="66675" h="26035">
                  <a:moveTo>
                    <a:pt x="43243" y="0"/>
                  </a:moveTo>
                  <a:lnTo>
                    <a:pt x="44094" y="4686"/>
                  </a:lnTo>
                  <a:lnTo>
                    <a:pt x="50952" y="11239"/>
                  </a:lnTo>
                  <a:lnTo>
                    <a:pt x="52247" y="15036"/>
                  </a:lnTo>
                  <a:lnTo>
                    <a:pt x="6972" y="24688"/>
                  </a:lnTo>
                  <a:lnTo>
                    <a:pt x="4457" y="24688"/>
                  </a:lnTo>
                  <a:lnTo>
                    <a:pt x="2095" y="24536"/>
                  </a:lnTo>
                  <a:lnTo>
                    <a:pt x="0" y="24168"/>
                  </a:lnTo>
                  <a:lnTo>
                    <a:pt x="2159" y="25260"/>
                  </a:lnTo>
                  <a:lnTo>
                    <a:pt x="5245" y="25654"/>
                  </a:lnTo>
                  <a:lnTo>
                    <a:pt x="12446" y="25654"/>
                  </a:lnTo>
                  <a:lnTo>
                    <a:pt x="54410" y="18472"/>
                  </a:lnTo>
                  <a:lnTo>
                    <a:pt x="66560" y="15201"/>
                  </a:lnTo>
                  <a:lnTo>
                    <a:pt x="66548" y="12636"/>
                  </a:lnTo>
                  <a:lnTo>
                    <a:pt x="62826" y="10414"/>
                  </a:lnTo>
                  <a:lnTo>
                    <a:pt x="43243" y="0"/>
                  </a:lnTo>
                  <a:close/>
                </a:path>
              </a:pathLst>
            </a:custGeom>
            <a:solidFill>
              <a:srgbClr val="E0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59760" y="3951812"/>
              <a:ext cx="19050" cy="103505"/>
            </a:xfrm>
            <a:custGeom>
              <a:avLst/>
              <a:gdLst/>
              <a:ahLst/>
              <a:cxnLst/>
              <a:rect l="l" t="t" r="r" b="b"/>
              <a:pathLst>
                <a:path w="19050" h="103504">
                  <a:moveTo>
                    <a:pt x="18770" y="0"/>
                  </a:moveTo>
                  <a:lnTo>
                    <a:pt x="0" y="103022"/>
                  </a:lnTo>
                  <a:lnTo>
                    <a:pt x="18770" y="0"/>
                  </a:lnTo>
                  <a:close/>
                </a:path>
              </a:pathLst>
            </a:custGeom>
            <a:solidFill>
              <a:srgbClr val="C2BF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57695" y="4054837"/>
              <a:ext cx="57150" cy="24765"/>
            </a:xfrm>
            <a:custGeom>
              <a:avLst/>
              <a:gdLst/>
              <a:ahLst/>
              <a:cxnLst/>
              <a:rect l="l" t="t" r="r" b="b"/>
              <a:pathLst>
                <a:path w="57150" h="24764">
                  <a:moveTo>
                    <a:pt x="2082" y="0"/>
                  </a:moveTo>
                  <a:lnTo>
                    <a:pt x="0" y="11341"/>
                  </a:lnTo>
                  <a:lnTo>
                    <a:pt x="1410" y="13381"/>
                  </a:lnTo>
                  <a:lnTo>
                    <a:pt x="6343" y="17868"/>
                  </a:lnTo>
                  <a:lnTo>
                    <a:pt x="15848" y="22356"/>
                  </a:lnTo>
                  <a:lnTo>
                    <a:pt x="30975" y="24396"/>
                  </a:lnTo>
                  <a:lnTo>
                    <a:pt x="33471" y="24003"/>
                  </a:lnTo>
                  <a:lnTo>
                    <a:pt x="31051" y="24003"/>
                  </a:lnTo>
                  <a:lnTo>
                    <a:pt x="15931" y="21965"/>
                  </a:lnTo>
                  <a:lnTo>
                    <a:pt x="6430" y="17481"/>
                  </a:lnTo>
                  <a:lnTo>
                    <a:pt x="1499" y="12998"/>
                  </a:lnTo>
                  <a:lnTo>
                    <a:pt x="88" y="10960"/>
                  </a:lnTo>
                  <a:lnTo>
                    <a:pt x="2082" y="0"/>
                  </a:lnTo>
                  <a:close/>
                </a:path>
                <a:path w="57150" h="24764">
                  <a:moveTo>
                    <a:pt x="33746" y="23959"/>
                  </a:moveTo>
                  <a:lnTo>
                    <a:pt x="31826" y="24003"/>
                  </a:lnTo>
                  <a:lnTo>
                    <a:pt x="33471" y="24003"/>
                  </a:lnTo>
                  <a:lnTo>
                    <a:pt x="33746" y="23959"/>
                  </a:lnTo>
                  <a:close/>
                </a:path>
                <a:path w="57150" h="24764">
                  <a:moveTo>
                    <a:pt x="51851" y="17848"/>
                  </a:moveTo>
                  <a:lnTo>
                    <a:pt x="44826" y="22211"/>
                  </a:lnTo>
                  <a:lnTo>
                    <a:pt x="33746" y="23959"/>
                  </a:lnTo>
                  <a:lnTo>
                    <a:pt x="41376" y="23787"/>
                  </a:lnTo>
                  <a:lnTo>
                    <a:pt x="47091" y="21437"/>
                  </a:lnTo>
                  <a:lnTo>
                    <a:pt x="51851" y="17848"/>
                  </a:lnTo>
                  <a:close/>
                </a:path>
                <a:path w="57150" h="24764">
                  <a:moveTo>
                    <a:pt x="52706" y="17204"/>
                  </a:moveTo>
                  <a:lnTo>
                    <a:pt x="51851" y="17848"/>
                  </a:lnTo>
                  <a:lnTo>
                    <a:pt x="52565" y="17405"/>
                  </a:lnTo>
                  <a:lnTo>
                    <a:pt x="52706" y="17204"/>
                  </a:lnTo>
                  <a:close/>
                </a:path>
                <a:path w="57150" h="24764">
                  <a:moveTo>
                    <a:pt x="56495" y="10925"/>
                  </a:moveTo>
                  <a:lnTo>
                    <a:pt x="55931" y="12598"/>
                  </a:lnTo>
                  <a:lnTo>
                    <a:pt x="52706" y="17204"/>
                  </a:lnTo>
                  <a:lnTo>
                    <a:pt x="55867" y="14820"/>
                  </a:lnTo>
                  <a:lnTo>
                    <a:pt x="56495" y="10925"/>
                  </a:lnTo>
                  <a:close/>
                </a:path>
                <a:path w="57150" h="24764">
                  <a:moveTo>
                    <a:pt x="56057" y="7073"/>
                  </a:moveTo>
                  <a:lnTo>
                    <a:pt x="56616" y="10172"/>
                  </a:lnTo>
                  <a:lnTo>
                    <a:pt x="56495" y="10925"/>
                  </a:lnTo>
                  <a:lnTo>
                    <a:pt x="56667" y="10414"/>
                  </a:lnTo>
                  <a:lnTo>
                    <a:pt x="56057" y="7073"/>
                  </a:lnTo>
                  <a:close/>
                </a:path>
              </a:pathLst>
            </a:custGeom>
            <a:solidFill>
              <a:srgbClr val="C271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57783" y="3951427"/>
              <a:ext cx="57150" cy="127635"/>
            </a:xfrm>
            <a:custGeom>
              <a:avLst/>
              <a:gdLst/>
              <a:ahLst/>
              <a:cxnLst/>
              <a:rect l="l" t="t" r="r" b="b"/>
              <a:pathLst>
                <a:path w="57150" h="127635">
                  <a:moveTo>
                    <a:pt x="35877" y="0"/>
                  </a:moveTo>
                  <a:lnTo>
                    <a:pt x="20802" y="76"/>
                  </a:lnTo>
                  <a:lnTo>
                    <a:pt x="0" y="114363"/>
                  </a:lnTo>
                  <a:lnTo>
                    <a:pt x="1410" y="116401"/>
                  </a:lnTo>
                  <a:lnTo>
                    <a:pt x="6342" y="120884"/>
                  </a:lnTo>
                  <a:lnTo>
                    <a:pt x="15843" y="125368"/>
                  </a:lnTo>
                  <a:lnTo>
                    <a:pt x="30962" y="127406"/>
                  </a:lnTo>
                  <a:lnTo>
                    <a:pt x="44485" y="127190"/>
                  </a:lnTo>
                  <a:lnTo>
                    <a:pt x="51655" y="125677"/>
                  </a:lnTo>
                  <a:lnTo>
                    <a:pt x="54870" y="121571"/>
                  </a:lnTo>
                  <a:lnTo>
                    <a:pt x="56527" y="113576"/>
                  </a:lnTo>
                  <a:lnTo>
                    <a:pt x="35877" y="0"/>
                  </a:lnTo>
                  <a:close/>
                </a:path>
              </a:pathLst>
            </a:custGeom>
            <a:solidFill>
              <a:srgbClr val="F04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61403" y="3979418"/>
              <a:ext cx="50165" cy="74930"/>
            </a:xfrm>
            <a:custGeom>
              <a:avLst/>
              <a:gdLst/>
              <a:ahLst/>
              <a:cxnLst/>
              <a:rect l="l" t="t" r="r" b="b"/>
              <a:pathLst>
                <a:path w="50165" h="74929">
                  <a:moveTo>
                    <a:pt x="41529" y="23025"/>
                  </a:moveTo>
                  <a:lnTo>
                    <a:pt x="37350" y="50"/>
                  </a:lnTo>
                  <a:lnTo>
                    <a:pt x="34036" y="927"/>
                  </a:lnTo>
                  <a:lnTo>
                    <a:pt x="29806" y="1524"/>
                  </a:lnTo>
                  <a:lnTo>
                    <a:pt x="19443" y="1524"/>
                  </a:lnTo>
                  <a:lnTo>
                    <a:pt x="15354" y="889"/>
                  </a:lnTo>
                  <a:lnTo>
                    <a:pt x="12103" y="0"/>
                  </a:lnTo>
                  <a:lnTo>
                    <a:pt x="8039" y="22364"/>
                  </a:lnTo>
                  <a:lnTo>
                    <a:pt x="12890" y="24396"/>
                  </a:lnTo>
                  <a:lnTo>
                    <a:pt x="19050" y="25768"/>
                  </a:lnTo>
                  <a:lnTo>
                    <a:pt x="32854" y="25768"/>
                  </a:lnTo>
                  <a:lnTo>
                    <a:pt x="37731" y="24587"/>
                  </a:lnTo>
                  <a:lnTo>
                    <a:pt x="41529" y="23025"/>
                  </a:lnTo>
                  <a:close/>
                </a:path>
                <a:path w="50165" h="74929">
                  <a:moveTo>
                    <a:pt x="49542" y="67094"/>
                  </a:moveTo>
                  <a:lnTo>
                    <a:pt x="45529" y="45046"/>
                  </a:lnTo>
                  <a:lnTo>
                    <a:pt x="42456" y="47599"/>
                  </a:lnTo>
                  <a:lnTo>
                    <a:pt x="36118" y="50406"/>
                  </a:lnTo>
                  <a:lnTo>
                    <a:pt x="13500" y="50406"/>
                  </a:lnTo>
                  <a:lnTo>
                    <a:pt x="6946" y="47345"/>
                  </a:lnTo>
                  <a:lnTo>
                    <a:pt x="3848" y="45364"/>
                  </a:lnTo>
                  <a:lnTo>
                    <a:pt x="0" y="66497"/>
                  </a:lnTo>
                  <a:lnTo>
                    <a:pt x="4622" y="69608"/>
                  </a:lnTo>
                  <a:lnTo>
                    <a:pt x="10566" y="72212"/>
                  </a:lnTo>
                  <a:lnTo>
                    <a:pt x="17894" y="73990"/>
                  </a:lnTo>
                  <a:lnTo>
                    <a:pt x="26682" y="74650"/>
                  </a:lnTo>
                  <a:lnTo>
                    <a:pt x="38658" y="74650"/>
                  </a:lnTo>
                  <a:lnTo>
                    <a:pt x="45783" y="70205"/>
                  </a:lnTo>
                  <a:lnTo>
                    <a:pt x="49542" y="67094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59773" y="3951812"/>
              <a:ext cx="19050" cy="103505"/>
            </a:xfrm>
            <a:custGeom>
              <a:avLst/>
              <a:gdLst/>
              <a:ahLst/>
              <a:cxnLst/>
              <a:rect l="l" t="t" r="r" b="b"/>
              <a:pathLst>
                <a:path w="19050" h="103504">
                  <a:moveTo>
                    <a:pt x="18757" y="0"/>
                  </a:moveTo>
                  <a:lnTo>
                    <a:pt x="0" y="103022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CAC7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57784" y="4054837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1993" y="0"/>
                  </a:moveTo>
                  <a:lnTo>
                    <a:pt x="0" y="1096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C88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63383" y="3951419"/>
              <a:ext cx="45720" cy="127635"/>
            </a:xfrm>
            <a:custGeom>
              <a:avLst/>
              <a:gdLst/>
              <a:ahLst/>
              <a:cxnLst/>
              <a:rect l="l" t="t" r="r" b="b"/>
              <a:pathLst>
                <a:path w="45720" h="127635">
                  <a:moveTo>
                    <a:pt x="2705" y="109016"/>
                  </a:moveTo>
                  <a:lnTo>
                    <a:pt x="1371" y="116687"/>
                  </a:lnTo>
                  <a:lnTo>
                    <a:pt x="1231" y="116967"/>
                  </a:lnTo>
                  <a:lnTo>
                    <a:pt x="1028" y="117195"/>
                  </a:lnTo>
                  <a:lnTo>
                    <a:pt x="1269" y="118059"/>
                  </a:lnTo>
                  <a:lnTo>
                    <a:pt x="31610" y="127050"/>
                  </a:lnTo>
                  <a:lnTo>
                    <a:pt x="30073" y="127241"/>
                  </a:lnTo>
                  <a:lnTo>
                    <a:pt x="28460" y="127365"/>
                  </a:lnTo>
                  <a:lnTo>
                    <a:pt x="35686" y="127203"/>
                  </a:lnTo>
                  <a:lnTo>
                    <a:pt x="41401" y="124853"/>
                  </a:lnTo>
                  <a:lnTo>
                    <a:pt x="41570" y="124726"/>
                  </a:lnTo>
                  <a:lnTo>
                    <a:pt x="26288" y="124726"/>
                  </a:lnTo>
                  <a:lnTo>
                    <a:pt x="17608" y="123928"/>
                  </a:lnTo>
                  <a:lnTo>
                    <a:pt x="10079" y="121624"/>
                  </a:lnTo>
                  <a:lnTo>
                    <a:pt x="4723" y="117954"/>
                  </a:lnTo>
                  <a:lnTo>
                    <a:pt x="2565" y="113055"/>
                  </a:lnTo>
                  <a:lnTo>
                    <a:pt x="2578" y="110731"/>
                  </a:lnTo>
                  <a:lnTo>
                    <a:pt x="2705" y="109016"/>
                  </a:lnTo>
                  <a:close/>
                </a:path>
                <a:path w="45720" h="127635">
                  <a:moveTo>
                    <a:pt x="45199" y="119989"/>
                  </a:moveTo>
                  <a:lnTo>
                    <a:pt x="40233" y="123253"/>
                  </a:lnTo>
                  <a:lnTo>
                    <a:pt x="33197" y="124726"/>
                  </a:lnTo>
                  <a:lnTo>
                    <a:pt x="41570" y="124726"/>
                  </a:lnTo>
                  <a:lnTo>
                    <a:pt x="44983" y="122148"/>
                  </a:lnTo>
                  <a:lnTo>
                    <a:pt x="44996" y="121488"/>
                  </a:lnTo>
                  <a:lnTo>
                    <a:pt x="45148" y="120510"/>
                  </a:lnTo>
                  <a:lnTo>
                    <a:pt x="45199" y="119989"/>
                  </a:lnTo>
                  <a:close/>
                </a:path>
                <a:path w="45720" h="127635">
                  <a:moveTo>
                    <a:pt x="419" y="96253"/>
                  </a:moveTo>
                  <a:lnTo>
                    <a:pt x="177" y="99529"/>
                  </a:lnTo>
                  <a:lnTo>
                    <a:pt x="25" y="102577"/>
                  </a:lnTo>
                  <a:lnTo>
                    <a:pt x="0" y="105346"/>
                  </a:lnTo>
                  <a:lnTo>
                    <a:pt x="1447" y="96913"/>
                  </a:lnTo>
                  <a:lnTo>
                    <a:pt x="749" y="96481"/>
                  </a:lnTo>
                  <a:lnTo>
                    <a:pt x="419" y="96253"/>
                  </a:lnTo>
                  <a:close/>
                </a:path>
                <a:path w="45720" h="127635">
                  <a:moveTo>
                    <a:pt x="6756" y="50647"/>
                  </a:moveTo>
                  <a:lnTo>
                    <a:pt x="5333" y="58496"/>
                  </a:lnTo>
                  <a:lnTo>
                    <a:pt x="4025" y="66433"/>
                  </a:lnTo>
                  <a:lnTo>
                    <a:pt x="2946" y="74002"/>
                  </a:lnTo>
                  <a:lnTo>
                    <a:pt x="3594" y="74371"/>
                  </a:lnTo>
                  <a:lnTo>
                    <a:pt x="4356" y="74764"/>
                  </a:lnTo>
                  <a:lnTo>
                    <a:pt x="5219" y="75145"/>
                  </a:lnTo>
                  <a:lnTo>
                    <a:pt x="9309" y="51549"/>
                  </a:lnTo>
                  <a:lnTo>
                    <a:pt x="8420" y="51269"/>
                  </a:lnTo>
                  <a:lnTo>
                    <a:pt x="6756" y="50647"/>
                  </a:lnTo>
                  <a:close/>
                </a:path>
                <a:path w="45720" h="127635">
                  <a:moveTo>
                    <a:pt x="23126" y="0"/>
                  </a:moveTo>
                  <a:lnTo>
                    <a:pt x="17767" y="0"/>
                  </a:lnTo>
                  <a:lnTo>
                    <a:pt x="16254" y="5849"/>
                  </a:lnTo>
                  <a:lnTo>
                    <a:pt x="14620" y="12609"/>
                  </a:lnTo>
                  <a:lnTo>
                    <a:pt x="12905" y="20129"/>
                  </a:lnTo>
                  <a:lnTo>
                    <a:pt x="11150" y="28257"/>
                  </a:lnTo>
                  <a:lnTo>
                    <a:pt x="12534" y="28575"/>
                  </a:lnTo>
                  <a:lnTo>
                    <a:pt x="13271" y="28702"/>
                  </a:lnTo>
                  <a:lnTo>
                    <a:pt x="17487" y="4318"/>
                  </a:lnTo>
                  <a:lnTo>
                    <a:pt x="18186" y="3759"/>
                  </a:lnTo>
                  <a:lnTo>
                    <a:pt x="21814" y="3759"/>
                  </a:lnTo>
                  <a:lnTo>
                    <a:pt x="21945" y="3302"/>
                  </a:lnTo>
                  <a:lnTo>
                    <a:pt x="23126" y="0"/>
                  </a:lnTo>
                  <a:close/>
                </a:path>
                <a:path w="45720" h="127635">
                  <a:moveTo>
                    <a:pt x="21814" y="3759"/>
                  </a:moveTo>
                  <a:lnTo>
                    <a:pt x="18186" y="3759"/>
                  </a:lnTo>
                  <a:lnTo>
                    <a:pt x="19253" y="3784"/>
                  </a:lnTo>
                  <a:lnTo>
                    <a:pt x="20154" y="3937"/>
                  </a:lnTo>
                  <a:lnTo>
                    <a:pt x="20751" y="4787"/>
                  </a:lnTo>
                  <a:lnTo>
                    <a:pt x="19278" y="13322"/>
                  </a:lnTo>
                  <a:lnTo>
                    <a:pt x="20637" y="7874"/>
                  </a:lnTo>
                  <a:lnTo>
                    <a:pt x="21814" y="3759"/>
                  </a:lnTo>
                  <a:close/>
                </a:path>
                <a:path w="45720" h="127635">
                  <a:moveTo>
                    <a:pt x="15341" y="0"/>
                  </a:moveTo>
                  <a:lnTo>
                    <a:pt x="15201" y="114"/>
                  </a:lnTo>
                  <a:lnTo>
                    <a:pt x="15341" y="0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63790" y="3979684"/>
              <a:ext cx="13335" cy="69215"/>
            </a:xfrm>
            <a:custGeom>
              <a:avLst/>
              <a:gdLst/>
              <a:ahLst/>
              <a:cxnLst/>
              <a:rect l="l" t="t" r="r" b="b"/>
              <a:pathLst>
                <a:path w="13334" h="69214">
                  <a:moveTo>
                    <a:pt x="4813" y="46888"/>
                  </a:moveTo>
                  <a:lnTo>
                    <a:pt x="3937" y="46507"/>
                  </a:lnTo>
                  <a:lnTo>
                    <a:pt x="2527" y="45745"/>
                  </a:lnTo>
                  <a:lnTo>
                    <a:pt x="1384" y="53746"/>
                  </a:lnTo>
                  <a:lnTo>
                    <a:pt x="495" y="61341"/>
                  </a:lnTo>
                  <a:lnTo>
                    <a:pt x="0" y="67995"/>
                  </a:lnTo>
                  <a:lnTo>
                    <a:pt x="1041" y="68656"/>
                  </a:lnTo>
                  <a:lnTo>
                    <a:pt x="4813" y="46888"/>
                  </a:lnTo>
                  <a:close/>
                </a:path>
                <a:path w="13334" h="69214">
                  <a:moveTo>
                    <a:pt x="12852" y="457"/>
                  </a:moveTo>
                  <a:lnTo>
                    <a:pt x="10731" y="0"/>
                  </a:lnTo>
                  <a:lnTo>
                    <a:pt x="9232" y="7112"/>
                  </a:lnTo>
                  <a:lnTo>
                    <a:pt x="7734" y="14706"/>
                  </a:lnTo>
                  <a:lnTo>
                    <a:pt x="6337" y="22390"/>
                  </a:lnTo>
                  <a:lnTo>
                    <a:pt x="8001" y="23012"/>
                  </a:lnTo>
                  <a:lnTo>
                    <a:pt x="8890" y="23291"/>
                  </a:lnTo>
                  <a:lnTo>
                    <a:pt x="12852" y="457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66083" y="3964743"/>
              <a:ext cx="17145" cy="95885"/>
            </a:xfrm>
            <a:custGeom>
              <a:avLst/>
              <a:gdLst/>
              <a:ahLst/>
              <a:cxnLst/>
              <a:rect l="l" t="t" r="r" b="b"/>
              <a:pathLst>
                <a:path w="17145" h="95885">
                  <a:moveTo>
                    <a:pt x="1130" y="84899"/>
                  </a:moveTo>
                  <a:lnTo>
                    <a:pt x="584" y="89242"/>
                  </a:lnTo>
                  <a:lnTo>
                    <a:pt x="190" y="92913"/>
                  </a:lnTo>
                  <a:lnTo>
                    <a:pt x="0" y="95681"/>
                  </a:lnTo>
                  <a:lnTo>
                    <a:pt x="1816" y="85229"/>
                  </a:lnTo>
                  <a:lnTo>
                    <a:pt x="1130" y="84899"/>
                  </a:lnTo>
                  <a:close/>
                </a:path>
                <a:path w="17145" h="95885">
                  <a:moveTo>
                    <a:pt x="8458" y="38773"/>
                  </a:moveTo>
                  <a:lnTo>
                    <a:pt x="6984" y="46837"/>
                  </a:lnTo>
                  <a:lnTo>
                    <a:pt x="5587" y="54978"/>
                  </a:lnTo>
                  <a:lnTo>
                    <a:pt x="4368" y="62572"/>
                  </a:lnTo>
                  <a:lnTo>
                    <a:pt x="4775" y="62738"/>
                  </a:lnTo>
                  <a:lnTo>
                    <a:pt x="5664" y="63030"/>
                  </a:lnTo>
                  <a:lnTo>
                    <a:pt x="9804" y="39103"/>
                  </a:lnTo>
                  <a:lnTo>
                    <a:pt x="8458" y="38773"/>
                  </a:lnTo>
                  <a:close/>
                </a:path>
                <a:path w="17145" h="95885">
                  <a:moveTo>
                    <a:pt x="16573" y="0"/>
                  </a:moveTo>
                  <a:lnTo>
                    <a:pt x="15405" y="4699"/>
                  </a:lnTo>
                  <a:lnTo>
                    <a:pt x="14185" y="10045"/>
                  </a:lnTo>
                  <a:lnTo>
                    <a:pt x="12979" y="15760"/>
                  </a:lnTo>
                  <a:lnTo>
                    <a:pt x="13830" y="15875"/>
                  </a:lnTo>
                  <a:lnTo>
                    <a:pt x="16573" y="0"/>
                  </a:lnTo>
                  <a:close/>
                </a:path>
              </a:pathLst>
            </a:custGeom>
            <a:solidFill>
              <a:srgbClr val="F47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67207" y="3980510"/>
              <a:ext cx="12700" cy="69850"/>
            </a:xfrm>
            <a:custGeom>
              <a:avLst/>
              <a:gdLst/>
              <a:ahLst/>
              <a:cxnLst/>
              <a:rect l="l" t="t" r="r" b="b"/>
              <a:pathLst>
                <a:path w="12700" h="69850">
                  <a:moveTo>
                    <a:pt x="4521" y="47256"/>
                  </a:moveTo>
                  <a:lnTo>
                    <a:pt x="3238" y="46812"/>
                  </a:lnTo>
                  <a:lnTo>
                    <a:pt x="1905" y="55130"/>
                  </a:lnTo>
                  <a:lnTo>
                    <a:pt x="787" y="62826"/>
                  </a:lnTo>
                  <a:lnTo>
                    <a:pt x="0" y="69138"/>
                  </a:lnTo>
                  <a:lnTo>
                    <a:pt x="685" y="69469"/>
                  </a:lnTo>
                  <a:lnTo>
                    <a:pt x="4521" y="47256"/>
                  </a:lnTo>
                  <a:close/>
                </a:path>
                <a:path w="12700" h="69850">
                  <a:moveTo>
                    <a:pt x="12700" y="101"/>
                  </a:moveTo>
                  <a:lnTo>
                    <a:pt x="11849" y="0"/>
                  </a:lnTo>
                  <a:lnTo>
                    <a:pt x="10312" y="7251"/>
                  </a:lnTo>
                  <a:lnTo>
                    <a:pt x="8775" y="15100"/>
                  </a:lnTo>
                  <a:lnTo>
                    <a:pt x="7327" y="22999"/>
                  </a:lnTo>
                  <a:lnTo>
                    <a:pt x="8674" y="23342"/>
                  </a:lnTo>
                  <a:lnTo>
                    <a:pt x="12700" y="101"/>
                  </a:lnTo>
                  <a:close/>
                </a:path>
              </a:pathLst>
            </a:custGeom>
            <a:solidFill>
              <a:srgbClr val="E8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63313" y="3955176"/>
              <a:ext cx="20955" cy="113664"/>
            </a:xfrm>
            <a:custGeom>
              <a:avLst/>
              <a:gdLst/>
              <a:ahLst/>
              <a:cxnLst/>
              <a:rect l="l" t="t" r="r" b="b"/>
              <a:pathLst>
                <a:path w="20954" h="113664">
                  <a:moveTo>
                    <a:pt x="1523" y="93154"/>
                  </a:moveTo>
                  <a:lnTo>
                    <a:pt x="63" y="101587"/>
                  </a:lnTo>
                  <a:lnTo>
                    <a:pt x="0" y="106629"/>
                  </a:lnTo>
                  <a:lnTo>
                    <a:pt x="304" y="110705"/>
                  </a:lnTo>
                  <a:lnTo>
                    <a:pt x="1092" y="113436"/>
                  </a:lnTo>
                  <a:lnTo>
                    <a:pt x="1295" y="113207"/>
                  </a:lnTo>
                  <a:lnTo>
                    <a:pt x="1447" y="112928"/>
                  </a:lnTo>
                  <a:lnTo>
                    <a:pt x="2768" y="105257"/>
                  </a:lnTo>
                  <a:lnTo>
                    <a:pt x="2971" y="102488"/>
                  </a:lnTo>
                  <a:lnTo>
                    <a:pt x="3352" y="98805"/>
                  </a:lnTo>
                  <a:lnTo>
                    <a:pt x="3898" y="94462"/>
                  </a:lnTo>
                  <a:lnTo>
                    <a:pt x="3060" y="94043"/>
                  </a:lnTo>
                  <a:lnTo>
                    <a:pt x="2273" y="93611"/>
                  </a:lnTo>
                  <a:lnTo>
                    <a:pt x="1523" y="93154"/>
                  </a:lnTo>
                  <a:close/>
                </a:path>
                <a:path w="20954" h="113664">
                  <a:moveTo>
                    <a:pt x="9385" y="47790"/>
                  </a:moveTo>
                  <a:lnTo>
                    <a:pt x="5295" y="71386"/>
                  </a:lnTo>
                  <a:lnTo>
                    <a:pt x="6476" y="71894"/>
                  </a:lnTo>
                  <a:lnTo>
                    <a:pt x="7137" y="72148"/>
                  </a:lnTo>
                  <a:lnTo>
                    <a:pt x="8356" y="64541"/>
                  </a:lnTo>
                  <a:lnTo>
                    <a:pt x="9753" y="56400"/>
                  </a:lnTo>
                  <a:lnTo>
                    <a:pt x="11226" y="48336"/>
                  </a:lnTo>
                  <a:lnTo>
                    <a:pt x="9982" y="47980"/>
                  </a:lnTo>
                  <a:lnTo>
                    <a:pt x="9385" y="47790"/>
                  </a:lnTo>
                  <a:close/>
                </a:path>
                <a:path w="20954" h="113664">
                  <a:moveTo>
                    <a:pt x="19138" y="0"/>
                  </a:moveTo>
                  <a:lnTo>
                    <a:pt x="18262" y="0"/>
                  </a:lnTo>
                  <a:lnTo>
                    <a:pt x="17564" y="558"/>
                  </a:lnTo>
                  <a:lnTo>
                    <a:pt x="13334" y="24955"/>
                  </a:lnTo>
                  <a:lnTo>
                    <a:pt x="14909" y="25222"/>
                  </a:lnTo>
                  <a:lnTo>
                    <a:pt x="15747" y="25336"/>
                  </a:lnTo>
                  <a:lnTo>
                    <a:pt x="16967" y="19608"/>
                  </a:lnTo>
                  <a:lnTo>
                    <a:pt x="18173" y="14274"/>
                  </a:lnTo>
                  <a:lnTo>
                    <a:pt x="19342" y="9575"/>
                  </a:lnTo>
                  <a:lnTo>
                    <a:pt x="20827" y="1028"/>
                  </a:lnTo>
                  <a:lnTo>
                    <a:pt x="20218" y="177"/>
                  </a:lnTo>
                  <a:lnTo>
                    <a:pt x="19138" y="0"/>
                  </a:lnTo>
                  <a:close/>
                </a:path>
              </a:pathLst>
            </a:custGeom>
            <a:solidFill>
              <a:srgbClr val="F68C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64832" y="3980129"/>
              <a:ext cx="14604" cy="69850"/>
            </a:xfrm>
            <a:custGeom>
              <a:avLst/>
              <a:gdLst/>
              <a:ahLst/>
              <a:cxnLst/>
              <a:rect l="l" t="t" r="r" b="b"/>
              <a:pathLst>
                <a:path w="14604" h="69850">
                  <a:moveTo>
                    <a:pt x="5613" y="47193"/>
                  </a:moveTo>
                  <a:lnTo>
                    <a:pt x="3771" y="46443"/>
                  </a:lnTo>
                  <a:lnTo>
                    <a:pt x="0" y="68211"/>
                  </a:lnTo>
                  <a:lnTo>
                    <a:pt x="1536" y="69100"/>
                  </a:lnTo>
                  <a:lnTo>
                    <a:pt x="2374" y="69519"/>
                  </a:lnTo>
                  <a:lnTo>
                    <a:pt x="3175" y="63220"/>
                  </a:lnTo>
                  <a:lnTo>
                    <a:pt x="4292" y="55524"/>
                  </a:lnTo>
                  <a:lnTo>
                    <a:pt x="5613" y="47193"/>
                  </a:lnTo>
                  <a:close/>
                </a:path>
                <a:path w="14604" h="69850">
                  <a:moveTo>
                    <a:pt x="14224" y="381"/>
                  </a:moveTo>
                  <a:lnTo>
                    <a:pt x="11811" y="0"/>
                  </a:lnTo>
                  <a:lnTo>
                    <a:pt x="7861" y="22847"/>
                  </a:lnTo>
                  <a:lnTo>
                    <a:pt x="9702" y="23380"/>
                  </a:lnTo>
                  <a:lnTo>
                    <a:pt x="11150" y="15481"/>
                  </a:lnTo>
                  <a:lnTo>
                    <a:pt x="12687" y="7632"/>
                  </a:lnTo>
                  <a:lnTo>
                    <a:pt x="14224" y="381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86260" y="3951422"/>
              <a:ext cx="28575" cy="120014"/>
            </a:xfrm>
            <a:custGeom>
              <a:avLst/>
              <a:gdLst/>
              <a:ahLst/>
              <a:cxnLst/>
              <a:rect l="l" t="t" r="r" b="b"/>
              <a:pathLst>
                <a:path w="28575" h="120014">
                  <a:moveTo>
                    <a:pt x="24688" y="95097"/>
                  </a:moveTo>
                  <a:lnTo>
                    <a:pt x="23660" y="95935"/>
                  </a:lnTo>
                  <a:lnTo>
                    <a:pt x="22390" y="96888"/>
                  </a:lnTo>
                  <a:lnTo>
                    <a:pt x="20840" y="97815"/>
                  </a:lnTo>
                  <a:lnTo>
                    <a:pt x="22758" y="112039"/>
                  </a:lnTo>
                  <a:lnTo>
                    <a:pt x="22707" y="116713"/>
                  </a:lnTo>
                  <a:lnTo>
                    <a:pt x="22326" y="119989"/>
                  </a:lnTo>
                  <a:lnTo>
                    <a:pt x="24866" y="118325"/>
                  </a:lnTo>
                  <a:lnTo>
                    <a:pt x="26860" y="116205"/>
                  </a:lnTo>
                  <a:lnTo>
                    <a:pt x="28054" y="113576"/>
                  </a:lnTo>
                  <a:lnTo>
                    <a:pt x="24688" y="95097"/>
                  </a:lnTo>
                  <a:close/>
                </a:path>
                <a:path w="28575" h="120014">
                  <a:moveTo>
                    <a:pt x="20676" y="73037"/>
                  </a:moveTo>
                  <a:lnTo>
                    <a:pt x="21412" y="77089"/>
                  </a:lnTo>
                  <a:lnTo>
                    <a:pt x="20676" y="73037"/>
                  </a:lnTo>
                  <a:close/>
                </a:path>
                <a:path w="28575" h="120014">
                  <a:moveTo>
                    <a:pt x="16675" y="51015"/>
                  </a:moveTo>
                  <a:lnTo>
                    <a:pt x="15735" y="51396"/>
                  </a:lnTo>
                  <a:lnTo>
                    <a:pt x="14719" y="51765"/>
                  </a:lnTo>
                  <a:lnTo>
                    <a:pt x="13639" y="52095"/>
                  </a:lnTo>
                  <a:lnTo>
                    <a:pt x="16078" y="66725"/>
                  </a:lnTo>
                  <a:lnTo>
                    <a:pt x="17437" y="75107"/>
                  </a:lnTo>
                  <a:lnTo>
                    <a:pt x="18783" y="74434"/>
                  </a:lnTo>
                  <a:lnTo>
                    <a:pt x="19850" y="73736"/>
                  </a:lnTo>
                  <a:lnTo>
                    <a:pt x="20675" y="73037"/>
                  </a:lnTo>
                  <a:lnTo>
                    <a:pt x="16675" y="51015"/>
                  </a:lnTo>
                  <a:close/>
                </a:path>
                <a:path w="28575" h="120014">
                  <a:moveTo>
                    <a:pt x="7404" y="0"/>
                  </a:moveTo>
                  <a:lnTo>
                    <a:pt x="3594" y="0"/>
                  </a:lnTo>
                  <a:lnTo>
                    <a:pt x="0" y="2603"/>
                  </a:lnTo>
                  <a:lnTo>
                    <a:pt x="3285" y="4237"/>
                  </a:lnTo>
                  <a:lnTo>
                    <a:pt x="5668" y="8415"/>
                  </a:lnTo>
                  <a:lnTo>
                    <a:pt x="7688" y="16196"/>
                  </a:lnTo>
                  <a:lnTo>
                    <a:pt x="9880" y="28638"/>
                  </a:lnTo>
                  <a:lnTo>
                    <a:pt x="10807" y="28460"/>
                  </a:lnTo>
                  <a:lnTo>
                    <a:pt x="11684" y="28257"/>
                  </a:lnTo>
                  <a:lnTo>
                    <a:pt x="12496" y="28041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BF41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96137" y="3979469"/>
              <a:ext cx="15240" cy="69850"/>
            </a:xfrm>
            <a:custGeom>
              <a:avLst/>
              <a:gdLst/>
              <a:ahLst/>
              <a:cxnLst/>
              <a:rect l="l" t="t" r="r" b="b"/>
              <a:pathLst>
                <a:path w="15240" h="69850">
                  <a:moveTo>
                    <a:pt x="6794" y="22974"/>
                  </a:moveTo>
                  <a:lnTo>
                    <a:pt x="2616" y="0"/>
                  </a:lnTo>
                  <a:lnTo>
                    <a:pt x="927" y="419"/>
                  </a:lnTo>
                  <a:lnTo>
                    <a:pt x="0" y="596"/>
                  </a:lnTo>
                  <a:lnTo>
                    <a:pt x="3759" y="24053"/>
                  </a:lnTo>
                  <a:lnTo>
                    <a:pt x="5854" y="23368"/>
                  </a:lnTo>
                  <a:lnTo>
                    <a:pt x="6794" y="22974"/>
                  </a:lnTo>
                  <a:close/>
                </a:path>
                <a:path w="15240" h="69850">
                  <a:moveTo>
                    <a:pt x="14808" y="67056"/>
                  </a:moveTo>
                  <a:lnTo>
                    <a:pt x="10795" y="44996"/>
                  </a:lnTo>
                  <a:lnTo>
                    <a:pt x="9969" y="45681"/>
                  </a:lnTo>
                  <a:lnTo>
                    <a:pt x="8902" y="46393"/>
                  </a:lnTo>
                  <a:lnTo>
                    <a:pt x="7556" y="47066"/>
                  </a:lnTo>
                  <a:lnTo>
                    <a:pt x="9080" y="56578"/>
                  </a:lnTo>
                  <a:lnTo>
                    <a:pt x="10185" y="63969"/>
                  </a:lnTo>
                  <a:lnTo>
                    <a:pt x="10960" y="69761"/>
                  </a:lnTo>
                  <a:lnTo>
                    <a:pt x="12509" y="68834"/>
                  </a:lnTo>
                  <a:lnTo>
                    <a:pt x="13779" y="67894"/>
                  </a:lnTo>
                  <a:lnTo>
                    <a:pt x="14808" y="67056"/>
                  </a:lnTo>
                  <a:close/>
                </a:path>
              </a:pathLst>
            </a:custGeom>
            <a:solidFill>
              <a:srgbClr val="B1A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08367" y="406500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5943" y="0"/>
                  </a:moveTo>
                  <a:lnTo>
                    <a:pt x="4762" y="2616"/>
                  </a:lnTo>
                  <a:lnTo>
                    <a:pt x="2755" y="4737"/>
                  </a:lnTo>
                  <a:lnTo>
                    <a:pt x="215" y="6400"/>
                  </a:lnTo>
                  <a:lnTo>
                    <a:pt x="12" y="7899"/>
                  </a:lnTo>
                  <a:lnTo>
                    <a:pt x="0" y="8572"/>
                  </a:lnTo>
                  <a:lnTo>
                    <a:pt x="5194" y="4660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C05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57784" y="4054837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1993" y="0"/>
                  </a:moveTo>
                  <a:lnTo>
                    <a:pt x="0" y="1096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CF90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57784" y="3951423"/>
              <a:ext cx="37465" cy="127635"/>
            </a:xfrm>
            <a:custGeom>
              <a:avLst/>
              <a:gdLst/>
              <a:ahLst/>
              <a:cxnLst/>
              <a:rect l="l" t="t" r="r" b="b"/>
              <a:pathLst>
                <a:path w="37465" h="127635">
                  <a:moveTo>
                    <a:pt x="3619" y="94488"/>
                  </a:moveTo>
                  <a:lnTo>
                    <a:pt x="0" y="114376"/>
                  </a:lnTo>
                  <a:lnTo>
                    <a:pt x="1410" y="116414"/>
                  </a:lnTo>
                  <a:lnTo>
                    <a:pt x="6342" y="120897"/>
                  </a:lnTo>
                  <a:lnTo>
                    <a:pt x="15843" y="125381"/>
                  </a:lnTo>
                  <a:lnTo>
                    <a:pt x="30962" y="127419"/>
                  </a:lnTo>
                  <a:lnTo>
                    <a:pt x="31496" y="127406"/>
                  </a:lnTo>
                  <a:lnTo>
                    <a:pt x="32232" y="127406"/>
                  </a:lnTo>
                  <a:lnTo>
                    <a:pt x="34010" y="127355"/>
                  </a:lnTo>
                  <a:lnTo>
                    <a:pt x="35674" y="127241"/>
                  </a:lnTo>
                  <a:lnTo>
                    <a:pt x="37211" y="127038"/>
                  </a:lnTo>
                  <a:lnTo>
                    <a:pt x="27685" y="126664"/>
                  </a:lnTo>
                  <a:lnTo>
                    <a:pt x="18916" y="125441"/>
                  </a:lnTo>
                  <a:lnTo>
                    <a:pt x="6773" y="117728"/>
                  </a:lnTo>
                  <a:lnTo>
                    <a:pt x="5397" y="117728"/>
                  </a:lnTo>
                  <a:lnTo>
                    <a:pt x="5118" y="117703"/>
                  </a:lnTo>
                  <a:lnTo>
                    <a:pt x="4229" y="117551"/>
                  </a:lnTo>
                  <a:lnTo>
                    <a:pt x="3619" y="116700"/>
                  </a:lnTo>
                  <a:lnTo>
                    <a:pt x="5588" y="105333"/>
                  </a:lnTo>
                  <a:lnTo>
                    <a:pt x="5626" y="102577"/>
                  </a:lnTo>
                  <a:lnTo>
                    <a:pt x="5778" y="99529"/>
                  </a:lnTo>
                  <a:lnTo>
                    <a:pt x="6019" y="96253"/>
                  </a:lnTo>
                  <a:lnTo>
                    <a:pt x="5156" y="95681"/>
                  </a:lnTo>
                  <a:lnTo>
                    <a:pt x="4356" y="95084"/>
                  </a:lnTo>
                  <a:lnTo>
                    <a:pt x="3619" y="94488"/>
                  </a:lnTo>
                  <a:close/>
                </a:path>
                <a:path w="37465" h="127635">
                  <a:moveTo>
                    <a:pt x="6616" y="117195"/>
                  </a:moveTo>
                  <a:lnTo>
                    <a:pt x="6311" y="117525"/>
                  </a:lnTo>
                  <a:lnTo>
                    <a:pt x="5880" y="117728"/>
                  </a:lnTo>
                  <a:lnTo>
                    <a:pt x="6773" y="117728"/>
                  </a:lnTo>
                  <a:lnTo>
                    <a:pt x="6616" y="117195"/>
                  </a:lnTo>
                  <a:close/>
                </a:path>
                <a:path w="37465" h="127635">
                  <a:moveTo>
                    <a:pt x="15367" y="29946"/>
                  </a:moveTo>
                  <a:lnTo>
                    <a:pt x="4385" y="90280"/>
                  </a:lnTo>
                  <a:lnTo>
                    <a:pt x="7467" y="73355"/>
                  </a:lnTo>
                  <a:lnTo>
                    <a:pt x="8627" y="73355"/>
                  </a:lnTo>
                  <a:lnTo>
                    <a:pt x="9626" y="66420"/>
                  </a:lnTo>
                  <a:lnTo>
                    <a:pt x="10934" y="58496"/>
                  </a:lnTo>
                  <a:lnTo>
                    <a:pt x="12357" y="50634"/>
                  </a:lnTo>
                  <a:lnTo>
                    <a:pt x="11658" y="50355"/>
                  </a:lnTo>
                  <a:lnTo>
                    <a:pt x="15367" y="29946"/>
                  </a:lnTo>
                  <a:close/>
                </a:path>
                <a:path w="37465" h="127635">
                  <a:moveTo>
                    <a:pt x="8627" y="73355"/>
                  </a:moveTo>
                  <a:lnTo>
                    <a:pt x="7467" y="73355"/>
                  </a:lnTo>
                  <a:lnTo>
                    <a:pt x="8534" y="74002"/>
                  </a:lnTo>
                  <a:lnTo>
                    <a:pt x="8627" y="73355"/>
                  </a:lnTo>
                  <a:close/>
                </a:path>
                <a:path w="37465" h="127635">
                  <a:moveTo>
                    <a:pt x="23368" y="0"/>
                  </a:moveTo>
                  <a:lnTo>
                    <a:pt x="20929" y="0"/>
                  </a:lnTo>
                  <a:lnTo>
                    <a:pt x="20802" y="114"/>
                  </a:lnTo>
                  <a:lnTo>
                    <a:pt x="15722" y="27990"/>
                  </a:lnTo>
                  <a:lnTo>
                    <a:pt x="16751" y="28244"/>
                  </a:lnTo>
                  <a:lnTo>
                    <a:pt x="18506" y="20123"/>
                  </a:lnTo>
                  <a:lnTo>
                    <a:pt x="20221" y="12607"/>
                  </a:lnTo>
                  <a:lnTo>
                    <a:pt x="21855" y="5849"/>
                  </a:lnTo>
                  <a:lnTo>
                    <a:pt x="23368" y="0"/>
                  </a:lnTo>
                  <a:close/>
                </a:path>
              </a:pathLst>
            </a:custGeom>
            <a:solidFill>
              <a:srgbClr val="F47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61403" y="3979418"/>
              <a:ext cx="13335" cy="68580"/>
            </a:xfrm>
            <a:custGeom>
              <a:avLst/>
              <a:gdLst/>
              <a:ahLst/>
              <a:cxnLst/>
              <a:rect l="l" t="t" r="r" b="b"/>
              <a:pathLst>
                <a:path w="13334" h="68579">
                  <a:moveTo>
                    <a:pt x="4927" y="46012"/>
                  </a:moveTo>
                  <a:lnTo>
                    <a:pt x="3848" y="45364"/>
                  </a:lnTo>
                  <a:lnTo>
                    <a:pt x="0" y="66497"/>
                  </a:lnTo>
                  <a:lnTo>
                    <a:pt x="736" y="67106"/>
                  </a:lnTo>
                  <a:lnTo>
                    <a:pt x="1536" y="67691"/>
                  </a:lnTo>
                  <a:lnTo>
                    <a:pt x="2400" y="68262"/>
                  </a:lnTo>
                  <a:lnTo>
                    <a:pt x="2895" y="61607"/>
                  </a:lnTo>
                  <a:lnTo>
                    <a:pt x="3784" y="54013"/>
                  </a:lnTo>
                  <a:lnTo>
                    <a:pt x="4927" y="46012"/>
                  </a:lnTo>
                  <a:close/>
                </a:path>
                <a:path w="13334" h="68579">
                  <a:moveTo>
                    <a:pt x="13131" y="266"/>
                  </a:moveTo>
                  <a:lnTo>
                    <a:pt x="12103" y="0"/>
                  </a:lnTo>
                  <a:lnTo>
                    <a:pt x="8039" y="22364"/>
                  </a:lnTo>
                  <a:lnTo>
                    <a:pt x="8737" y="22644"/>
                  </a:lnTo>
                  <a:lnTo>
                    <a:pt x="10134" y="14973"/>
                  </a:lnTo>
                  <a:lnTo>
                    <a:pt x="11633" y="7366"/>
                  </a:lnTo>
                  <a:lnTo>
                    <a:pt x="13131" y="266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61408" y="4056762"/>
              <a:ext cx="3175" cy="12700"/>
            </a:xfrm>
            <a:custGeom>
              <a:avLst/>
              <a:gdLst/>
              <a:ahLst/>
              <a:cxnLst/>
              <a:rect l="l" t="t" r="r" b="b"/>
              <a:pathLst>
                <a:path w="3175" h="12700">
                  <a:moveTo>
                    <a:pt x="1968" y="0"/>
                  </a:moveTo>
                  <a:lnTo>
                    <a:pt x="0" y="11353"/>
                  </a:lnTo>
                  <a:lnTo>
                    <a:pt x="596" y="12217"/>
                  </a:lnTo>
                  <a:lnTo>
                    <a:pt x="1498" y="12369"/>
                  </a:lnTo>
                  <a:lnTo>
                    <a:pt x="1778" y="12395"/>
                  </a:lnTo>
                  <a:lnTo>
                    <a:pt x="2247" y="12395"/>
                  </a:lnTo>
                  <a:lnTo>
                    <a:pt x="2692" y="12191"/>
                  </a:lnTo>
                  <a:lnTo>
                    <a:pt x="2997" y="11849"/>
                  </a:lnTo>
                  <a:lnTo>
                    <a:pt x="2209" y="9118"/>
                  </a:lnTo>
                  <a:lnTo>
                    <a:pt x="1905" y="5041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F79C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78567" y="3949352"/>
              <a:ext cx="15240" cy="5080"/>
            </a:xfrm>
            <a:custGeom>
              <a:avLst/>
              <a:gdLst/>
              <a:ahLst/>
              <a:cxnLst/>
              <a:rect l="l" t="t" r="r" b="b"/>
              <a:pathLst>
                <a:path w="15240" h="5079">
                  <a:moveTo>
                    <a:pt x="11747" y="0"/>
                  </a:moveTo>
                  <a:lnTo>
                    <a:pt x="3390" y="0"/>
                  </a:lnTo>
                  <a:lnTo>
                    <a:pt x="0" y="1041"/>
                  </a:lnTo>
                  <a:lnTo>
                    <a:pt x="0" y="3632"/>
                  </a:lnTo>
                  <a:lnTo>
                    <a:pt x="3390" y="4673"/>
                  </a:lnTo>
                  <a:lnTo>
                    <a:pt x="11747" y="4673"/>
                  </a:lnTo>
                  <a:lnTo>
                    <a:pt x="15138" y="3632"/>
                  </a:lnTo>
                  <a:lnTo>
                    <a:pt x="15138" y="2336"/>
                  </a:lnTo>
                  <a:lnTo>
                    <a:pt x="15138" y="1041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E74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047551" y="407088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610" y="0"/>
                  </a:moveTo>
                  <a:lnTo>
                    <a:pt x="0" y="2527"/>
                  </a:lnTo>
                  <a:lnTo>
                    <a:pt x="0" y="2666"/>
                  </a:lnTo>
                  <a:lnTo>
                    <a:pt x="4965" y="5156"/>
                  </a:lnTo>
                  <a:lnTo>
                    <a:pt x="5092" y="5079"/>
                  </a:lnTo>
                  <a:lnTo>
                    <a:pt x="5092" y="292"/>
                  </a:lnTo>
                  <a:close/>
                </a:path>
              </a:pathLst>
            </a:custGeom>
            <a:solidFill>
              <a:srgbClr val="9A9B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49464" y="4057853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80" h="30479">
                  <a:moveTo>
                    <a:pt x="106591" y="18592"/>
                  </a:moveTo>
                  <a:lnTo>
                    <a:pt x="103314" y="16192"/>
                  </a:lnTo>
                  <a:lnTo>
                    <a:pt x="103238" y="15341"/>
                  </a:lnTo>
                  <a:lnTo>
                    <a:pt x="102908" y="15100"/>
                  </a:lnTo>
                  <a:lnTo>
                    <a:pt x="102082" y="15557"/>
                  </a:lnTo>
                  <a:lnTo>
                    <a:pt x="84569" y="6413"/>
                  </a:lnTo>
                  <a:lnTo>
                    <a:pt x="73063" y="0"/>
                  </a:lnTo>
                  <a:lnTo>
                    <a:pt x="28917" y="1447"/>
                  </a:lnTo>
                  <a:lnTo>
                    <a:pt x="12903" y="4546"/>
                  </a:lnTo>
                  <a:lnTo>
                    <a:pt x="4622" y="6235"/>
                  </a:lnTo>
                  <a:lnTo>
                    <a:pt x="2743" y="5308"/>
                  </a:lnTo>
                  <a:lnTo>
                    <a:pt x="2667" y="6642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41"/>
                  </a:lnTo>
                  <a:lnTo>
                    <a:pt x="50927" y="29375"/>
                  </a:lnTo>
                  <a:lnTo>
                    <a:pt x="91160" y="22301"/>
                  </a:lnTo>
                  <a:lnTo>
                    <a:pt x="99606" y="20434"/>
                  </a:lnTo>
                  <a:lnTo>
                    <a:pt x="106591" y="18592"/>
                  </a:lnTo>
                  <a:close/>
                </a:path>
              </a:pathLst>
            </a:custGeom>
            <a:solidFill>
              <a:srgbClr val="0805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49566" y="4055884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80" h="30479">
                  <a:moveTo>
                    <a:pt x="106324" y="18630"/>
                  </a:moveTo>
                  <a:lnTo>
                    <a:pt x="103314" y="16192"/>
                  </a:lnTo>
                  <a:lnTo>
                    <a:pt x="103174" y="16129"/>
                  </a:lnTo>
                  <a:lnTo>
                    <a:pt x="103212" y="15290"/>
                  </a:lnTo>
                  <a:lnTo>
                    <a:pt x="102730" y="14998"/>
                  </a:lnTo>
                  <a:lnTo>
                    <a:pt x="101892" y="15455"/>
                  </a:lnTo>
                  <a:lnTo>
                    <a:pt x="84569" y="6413"/>
                  </a:lnTo>
                  <a:lnTo>
                    <a:pt x="73063" y="0"/>
                  </a:lnTo>
                  <a:lnTo>
                    <a:pt x="28917" y="1447"/>
                  </a:lnTo>
                  <a:lnTo>
                    <a:pt x="12903" y="4546"/>
                  </a:lnTo>
                  <a:lnTo>
                    <a:pt x="5041" y="6159"/>
                  </a:lnTo>
                  <a:lnTo>
                    <a:pt x="2514" y="4724"/>
                  </a:lnTo>
                  <a:lnTo>
                    <a:pt x="2578" y="6654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41"/>
                  </a:lnTo>
                  <a:lnTo>
                    <a:pt x="50927" y="29387"/>
                  </a:lnTo>
                  <a:lnTo>
                    <a:pt x="90932" y="22326"/>
                  </a:lnTo>
                  <a:lnTo>
                    <a:pt x="99339" y="20472"/>
                  </a:lnTo>
                  <a:lnTo>
                    <a:pt x="106324" y="1863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49467" y="4053008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80" h="30479">
                  <a:moveTo>
                    <a:pt x="73063" y="0"/>
                  </a:moveTo>
                  <a:lnTo>
                    <a:pt x="28917" y="1447"/>
                  </a:lnTo>
                  <a:lnTo>
                    <a:pt x="12903" y="4546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41"/>
                  </a:lnTo>
                  <a:lnTo>
                    <a:pt x="50927" y="29387"/>
                  </a:lnTo>
                  <a:lnTo>
                    <a:pt x="91164" y="22302"/>
                  </a:lnTo>
                  <a:lnTo>
                    <a:pt x="106591" y="18592"/>
                  </a:lnTo>
                  <a:lnTo>
                    <a:pt x="103314" y="16192"/>
                  </a:lnTo>
                  <a:lnTo>
                    <a:pt x="84569" y="6413"/>
                  </a:lnTo>
                  <a:lnTo>
                    <a:pt x="73063" y="0"/>
                  </a:lnTo>
                  <a:close/>
                </a:path>
              </a:pathLst>
            </a:custGeom>
            <a:solidFill>
              <a:srgbClr val="F68B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86224" y="4056836"/>
              <a:ext cx="66675" cy="26034"/>
            </a:xfrm>
            <a:custGeom>
              <a:avLst/>
              <a:gdLst/>
              <a:ahLst/>
              <a:cxnLst/>
              <a:rect l="l" t="t" r="r" b="b"/>
              <a:pathLst>
                <a:path w="66675" h="26035">
                  <a:moveTo>
                    <a:pt x="0" y="24168"/>
                  </a:moveTo>
                  <a:lnTo>
                    <a:pt x="2171" y="25273"/>
                  </a:lnTo>
                  <a:lnTo>
                    <a:pt x="5257" y="25654"/>
                  </a:lnTo>
                  <a:lnTo>
                    <a:pt x="12446" y="25654"/>
                  </a:lnTo>
                  <a:lnTo>
                    <a:pt x="16598" y="25171"/>
                  </a:lnTo>
                  <a:lnTo>
                    <a:pt x="19958" y="24688"/>
                  </a:lnTo>
                  <a:lnTo>
                    <a:pt x="4457" y="24688"/>
                  </a:lnTo>
                  <a:lnTo>
                    <a:pt x="2095" y="24536"/>
                  </a:lnTo>
                  <a:lnTo>
                    <a:pt x="0" y="24168"/>
                  </a:lnTo>
                  <a:close/>
                </a:path>
                <a:path w="66675" h="26035">
                  <a:moveTo>
                    <a:pt x="43243" y="0"/>
                  </a:moveTo>
                  <a:lnTo>
                    <a:pt x="44094" y="4648"/>
                  </a:lnTo>
                  <a:lnTo>
                    <a:pt x="44214" y="4800"/>
                  </a:lnTo>
                  <a:lnTo>
                    <a:pt x="50952" y="11239"/>
                  </a:lnTo>
                  <a:lnTo>
                    <a:pt x="52247" y="15036"/>
                  </a:lnTo>
                  <a:lnTo>
                    <a:pt x="6972" y="24688"/>
                  </a:lnTo>
                  <a:lnTo>
                    <a:pt x="19958" y="24688"/>
                  </a:lnTo>
                  <a:lnTo>
                    <a:pt x="62852" y="16611"/>
                  </a:lnTo>
                  <a:lnTo>
                    <a:pt x="66560" y="15201"/>
                  </a:lnTo>
                  <a:lnTo>
                    <a:pt x="66548" y="12636"/>
                  </a:lnTo>
                  <a:lnTo>
                    <a:pt x="62826" y="10414"/>
                  </a:lnTo>
                  <a:lnTo>
                    <a:pt x="51789" y="4648"/>
                  </a:lnTo>
                  <a:lnTo>
                    <a:pt x="43243" y="0"/>
                  </a:lnTo>
                  <a:close/>
                </a:path>
              </a:pathLst>
            </a:custGeom>
            <a:solidFill>
              <a:srgbClr val="E0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76402" y="3951812"/>
              <a:ext cx="19050" cy="103505"/>
            </a:xfrm>
            <a:custGeom>
              <a:avLst/>
              <a:gdLst/>
              <a:ahLst/>
              <a:cxnLst/>
              <a:rect l="l" t="t" r="r" b="b"/>
              <a:pathLst>
                <a:path w="19050" h="103504">
                  <a:moveTo>
                    <a:pt x="18770" y="0"/>
                  </a:moveTo>
                  <a:lnTo>
                    <a:pt x="0" y="103022"/>
                  </a:lnTo>
                  <a:lnTo>
                    <a:pt x="18770" y="0"/>
                  </a:lnTo>
                  <a:close/>
                </a:path>
              </a:pathLst>
            </a:custGeom>
            <a:solidFill>
              <a:srgbClr val="C2BF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74337" y="4054837"/>
              <a:ext cx="57150" cy="24765"/>
            </a:xfrm>
            <a:custGeom>
              <a:avLst/>
              <a:gdLst/>
              <a:ahLst/>
              <a:cxnLst/>
              <a:rect l="l" t="t" r="r" b="b"/>
              <a:pathLst>
                <a:path w="57150" h="24764">
                  <a:moveTo>
                    <a:pt x="2082" y="0"/>
                  </a:moveTo>
                  <a:lnTo>
                    <a:pt x="30975" y="24396"/>
                  </a:lnTo>
                  <a:lnTo>
                    <a:pt x="33471" y="24003"/>
                  </a:lnTo>
                  <a:lnTo>
                    <a:pt x="31051" y="24003"/>
                  </a:lnTo>
                  <a:lnTo>
                    <a:pt x="15931" y="21965"/>
                  </a:lnTo>
                  <a:lnTo>
                    <a:pt x="6430" y="17481"/>
                  </a:lnTo>
                  <a:lnTo>
                    <a:pt x="1499" y="12998"/>
                  </a:lnTo>
                  <a:lnTo>
                    <a:pt x="88" y="10960"/>
                  </a:lnTo>
                  <a:lnTo>
                    <a:pt x="2082" y="0"/>
                  </a:lnTo>
                  <a:close/>
                </a:path>
                <a:path w="57150" h="24764">
                  <a:moveTo>
                    <a:pt x="33746" y="23959"/>
                  </a:moveTo>
                  <a:lnTo>
                    <a:pt x="31826" y="24003"/>
                  </a:lnTo>
                  <a:lnTo>
                    <a:pt x="33471" y="24003"/>
                  </a:lnTo>
                  <a:lnTo>
                    <a:pt x="33746" y="23959"/>
                  </a:lnTo>
                  <a:close/>
                </a:path>
                <a:path w="57150" h="24764">
                  <a:moveTo>
                    <a:pt x="51851" y="17848"/>
                  </a:moveTo>
                  <a:lnTo>
                    <a:pt x="44826" y="22211"/>
                  </a:lnTo>
                  <a:lnTo>
                    <a:pt x="33746" y="23959"/>
                  </a:lnTo>
                  <a:lnTo>
                    <a:pt x="41376" y="23787"/>
                  </a:lnTo>
                  <a:lnTo>
                    <a:pt x="47091" y="21437"/>
                  </a:lnTo>
                  <a:lnTo>
                    <a:pt x="51851" y="17848"/>
                  </a:lnTo>
                  <a:close/>
                </a:path>
                <a:path w="57150" h="24764">
                  <a:moveTo>
                    <a:pt x="52706" y="17204"/>
                  </a:moveTo>
                  <a:lnTo>
                    <a:pt x="51851" y="17848"/>
                  </a:lnTo>
                  <a:lnTo>
                    <a:pt x="52565" y="17405"/>
                  </a:lnTo>
                  <a:lnTo>
                    <a:pt x="52706" y="17204"/>
                  </a:lnTo>
                  <a:close/>
                </a:path>
                <a:path w="57150" h="24764">
                  <a:moveTo>
                    <a:pt x="56495" y="10925"/>
                  </a:moveTo>
                  <a:lnTo>
                    <a:pt x="55931" y="12598"/>
                  </a:lnTo>
                  <a:lnTo>
                    <a:pt x="52706" y="17204"/>
                  </a:lnTo>
                  <a:lnTo>
                    <a:pt x="55867" y="14820"/>
                  </a:lnTo>
                  <a:lnTo>
                    <a:pt x="56495" y="10925"/>
                  </a:lnTo>
                  <a:close/>
                </a:path>
                <a:path w="57150" h="24764">
                  <a:moveTo>
                    <a:pt x="55981" y="6680"/>
                  </a:moveTo>
                  <a:lnTo>
                    <a:pt x="56616" y="10172"/>
                  </a:lnTo>
                  <a:lnTo>
                    <a:pt x="56495" y="10925"/>
                  </a:lnTo>
                  <a:lnTo>
                    <a:pt x="56667" y="10414"/>
                  </a:lnTo>
                  <a:lnTo>
                    <a:pt x="55981" y="6680"/>
                  </a:lnTo>
                  <a:close/>
                </a:path>
              </a:pathLst>
            </a:custGeom>
            <a:solidFill>
              <a:srgbClr val="C271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030314" y="406149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0"/>
                  </a:moveTo>
                  <a:lnTo>
                    <a:pt x="0" y="25"/>
                  </a:lnTo>
                </a:path>
              </a:pathLst>
            </a:custGeom>
            <a:solidFill>
              <a:srgbClr val="B56A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74425" y="3951427"/>
              <a:ext cx="57150" cy="127635"/>
            </a:xfrm>
            <a:custGeom>
              <a:avLst/>
              <a:gdLst/>
              <a:ahLst/>
              <a:cxnLst/>
              <a:rect l="l" t="t" r="r" b="b"/>
              <a:pathLst>
                <a:path w="57150" h="127635">
                  <a:moveTo>
                    <a:pt x="35877" y="0"/>
                  </a:moveTo>
                  <a:lnTo>
                    <a:pt x="20802" y="76"/>
                  </a:lnTo>
                  <a:lnTo>
                    <a:pt x="0" y="114363"/>
                  </a:lnTo>
                  <a:lnTo>
                    <a:pt x="1410" y="116401"/>
                  </a:lnTo>
                  <a:lnTo>
                    <a:pt x="6342" y="120884"/>
                  </a:lnTo>
                  <a:lnTo>
                    <a:pt x="15843" y="125368"/>
                  </a:lnTo>
                  <a:lnTo>
                    <a:pt x="30962" y="127406"/>
                  </a:lnTo>
                  <a:lnTo>
                    <a:pt x="44799" y="125245"/>
                  </a:lnTo>
                  <a:lnTo>
                    <a:pt x="52493" y="120491"/>
                  </a:lnTo>
                  <a:lnTo>
                    <a:pt x="55813" y="115737"/>
                  </a:lnTo>
                  <a:lnTo>
                    <a:pt x="56527" y="113576"/>
                  </a:lnTo>
                  <a:lnTo>
                    <a:pt x="35877" y="0"/>
                  </a:lnTo>
                  <a:close/>
                </a:path>
              </a:pathLst>
            </a:custGeom>
            <a:solidFill>
              <a:srgbClr val="F04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978039" y="3979418"/>
              <a:ext cx="50165" cy="74930"/>
            </a:xfrm>
            <a:custGeom>
              <a:avLst/>
              <a:gdLst/>
              <a:ahLst/>
              <a:cxnLst/>
              <a:rect l="l" t="t" r="r" b="b"/>
              <a:pathLst>
                <a:path w="50165" h="74929">
                  <a:moveTo>
                    <a:pt x="41529" y="23025"/>
                  </a:moveTo>
                  <a:lnTo>
                    <a:pt x="37350" y="50"/>
                  </a:lnTo>
                  <a:lnTo>
                    <a:pt x="34036" y="927"/>
                  </a:lnTo>
                  <a:lnTo>
                    <a:pt x="29806" y="1524"/>
                  </a:lnTo>
                  <a:lnTo>
                    <a:pt x="19443" y="1524"/>
                  </a:lnTo>
                  <a:lnTo>
                    <a:pt x="15354" y="889"/>
                  </a:lnTo>
                  <a:lnTo>
                    <a:pt x="12103" y="0"/>
                  </a:lnTo>
                  <a:lnTo>
                    <a:pt x="8039" y="22364"/>
                  </a:lnTo>
                  <a:lnTo>
                    <a:pt x="12890" y="24396"/>
                  </a:lnTo>
                  <a:lnTo>
                    <a:pt x="19050" y="25768"/>
                  </a:lnTo>
                  <a:lnTo>
                    <a:pt x="32854" y="25768"/>
                  </a:lnTo>
                  <a:lnTo>
                    <a:pt x="37731" y="24587"/>
                  </a:lnTo>
                  <a:lnTo>
                    <a:pt x="41529" y="23025"/>
                  </a:lnTo>
                  <a:close/>
                </a:path>
                <a:path w="50165" h="74929">
                  <a:moveTo>
                    <a:pt x="49542" y="67094"/>
                  </a:moveTo>
                  <a:lnTo>
                    <a:pt x="45529" y="45046"/>
                  </a:lnTo>
                  <a:lnTo>
                    <a:pt x="42456" y="47599"/>
                  </a:lnTo>
                  <a:lnTo>
                    <a:pt x="36118" y="50406"/>
                  </a:lnTo>
                  <a:lnTo>
                    <a:pt x="13500" y="50406"/>
                  </a:lnTo>
                  <a:lnTo>
                    <a:pt x="6946" y="47345"/>
                  </a:lnTo>
                  <a:lnTo>
                    <a:pt x="3848" y="45364"/>
                  </a:lnTo>
                  <a:lnTo>
                    <a:pt x="0" y="66497"/>
                  </a:lnTo>
                  <a:lnTo>
                    <a:pt x="4635" y="69608"/>
                  </a:lnTo>
                  <a:lnTo>
                    <a:pt x="10566" y="72212"/>
                  </a:lnTo>
                  <a:lnTo>
                    <a:pt x="17894" y="73990"/>
                  </a:lnTo>
                  <a:lnTo>
                    <a:pt x="26682" y="74650"/>
                  </a:lnTo>
                  <a:lnTo>
                    <a:pt x="38658" y="74650"/>
                  </a:lnTo>
                  <a:lnTo>
                    <a:pt x="45783" y="70205"/>
                  </a:lnTo>
                  <a:lnTo>
                    <a:pt x="49542" y="67094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976416" y="3951812"/>
              <a:ext cx="19050" cy="103505"/>
            </a:xfrm>
            <a:custGeom>
              <a:avLst/>
              <a:gdLst/>
              <a:ahLst/>
              <a:cxnLst/>
              <a:rect l="l" t="t" r="r" b="b"/>
              <a:pathLst>
                <a:path w="19050" h="103504">
                  <a:moveTo>
                    <a:pt x="18757" y="0"/>
                  </a:moveTo>
                  <a:lnTo>
                    <a:pt x="0" y="103022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CAC7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974426" y="4054837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1993" y="0"/>
                  </a:moveTo>
                  <a:lnTo>
                    <a:pt x="0" y="1096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C88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980024" y="3951419"/>
              <a:ext cx="45720" cy="127635"/>
            </a:xfrm>
            <a:custGeom>
              <a:avLst/>
              <a:gdLst/>
              <a:ahLst/>
              <a:cxnLst/>
              <a:rect l="l" t="t" r="r" b="b"/>
              <a:pathLst>
                <a:path w="45719" h="127635">
                  <a:moveTo>
                    <a:pt x="2705" y="109004"/>
                  </a:moveTo>
                  <a:lnTo>
                    <a:pt x="1371" y="116687"/>
                  </a:lnTo>
                  <a:lnTo>
                    <a:pt x="1231" y="116967"/>
                  </a:lnTo>
                  <a:lnTo>
                    <a:pt x="1028" y="117195"/>
                  </a:lnTo>
                  <a:lnTo>
                    <a:pt x="1270" y="118059"/>
                  </a:lnTo>
                  <a:lnTo>
                    <a:pt x="31610" y="127050"/>
                  </a:lnTo>
                  <a:lnTo>
                    <a:pt x="30073" y="127241"/>
                  </a:lnTo>
                  <a:lnTo>
                    <a:pt x="28460" y="127365"/>
                  </a:lnTo>
                  <a:lnTo>
                    <a:pt x="35687" y="127203"/>
                  </a:lnTo>
                  <a:lnTo>
                    <a:pt x="41402" y="124853"/>
                  </a:lnTo>
                  <a:lnTo>
                    <a:pt x="41570" y="124726"/>
                  </a:lnTo>
                  <a:lnTo>
                    <a:pt x="26289" y="124726"/>
                  </a:lnTo>
                  <a:lnTo>
                    <a:pt x="17613" y="123928"/>
                  </a:lnTo>
                  <a:lnTo>
                    <a:pt x="10083" y="121624"/>
                  </a:lnTo>
                  <a:lnTo>
                    <a:pt x="4725" y="117954"/>
                  </a:lnTo>
                  <a:lnTo>
                    <a:pt x="2565" y="113055"/>
                  </a:lnTo>
                  <a:lnTo>
                    <a:pt x="2578" y="110731"/>
                  </a:lnTo>
                  <a:lnTo>
                    <a:pt x="2705" y="109004"/>
                  </a:lnTo>
                  <a:close/>
                </a:path>
                <a:path w="45719" h="127635">
                  <a:moveTo>
                    <a:pt x="45199" y="119989"/>
                  </a:moveTo>
                  <a:lnTo>
                    <a:pt x="40233" y="123253"/>
                  </a:lnTo>
                  <a:lnTo>
                    <a:pt x="33210" y="124726"/>
                  </a:lnTo>
                  <a:lnTo>
                    <a:pt x="41570" y="124726"/>
                  </a:lnTo>
                  <a:lnTo>
                    <a:pt x="44983" y="122148"/>
                  </a:lnTo>
                  <a:lnTo>
                    <a:pt x="44996" y="121488"/>
                  </a:lnTo>
                  <a:lnTo>
                    <a:pt x="45148" y="120510"/>
                  </a:lnTo>
                  <a:lnTo>
                    <a:pt x="45199" y="119989"/>
                  </a:lnTo>
                  <a:close/>
                </a:path>
                <a:path w="45719" h="127635">
                  <a:moveTo>
                    <a:pt x="419" y="96253"/>
                  </a:moveTo>
                  <a:lnTo>
                    <a:pt x="177" y="99529"/>
                  </a:lnTo>
                  <a:lnTo>
                    <a:pt x="25" y="102577"/>
                  </a:lnTo>
                  <a:lnTo>
                    <a:pt x="0" y="105346"/>
                  </a:lnTo>
                  <a:lnTo>
                    <a:pt x="1447" y="96913"/>
                  </a:lnTo>
                  <a:lnTo>
                    <a:pt x="749" y="96481"/>
                  </a:lnTo>
                  <a:lnTo>
                    <a:pt x="419" y="96253"/>
                  </a:lnTo>
                  <a:close/>
                </a:path>
                <a:path w="45719" h="127635">
                  <a:moveTo>
                    <a:pt x="6756" y="50647"/>
                  </a:moveTo>
                  <a:lnTo>
                    <a:pt x="5334" y="58496"/>
                  </a:lnTo>
                  <a:lnTo>
                    <a:pt x="4025" y="66433"/>
                  </a:lnTo>
                  <a:lnTo>
                    <a:pt x="2946" y="74002"/>
                  </a:lnTo>
                  <a:lnTo>
                    <a:pt x="3594" y="74371"/>
                  </a:lnTo>
                  <a:lnTo>
                    <a:pt x="4356" y="74764"/>
                  </a:lnTo>
                  <a:lnTo>
                    <a:pt x="5219" y="75145"/>
                  </a:lnTo>
                  <a:lnTo>
                    <a:pt x="9309" y="51549"/>
                  </a:lnTo>
                  <a:lnTo>
                    <a:pt x="8420" y="51269"/>
                  </a:lnTo>
                  <a:lnTo>
                    <a:pt x="6756" y="50647"/>
                  </a:lnTo>
                  <a:close/>
                </a:path>
                <a:path w="45719" h="127635">
                  <a:moveTo>
                    <a:pt x="23126" y="0"/>
                  </a:moveTo>
                  <a:lnTo>
                    <a:pt x="17767" y="0"/>
                  </a:lnTo>
                  <a:lnTo>
                    <a:pt x="16254" y="5849"/>
                  </a:lnTo>
                  <a:lnTo>
                    <a:pt x="14620" y="12609"/>
                  </a:lnTo>
                  <a:lnTo>
                    <a:pt x="12905" y="20129"/>
                  </a:lnTo>
                  <a:lnTo>
                    <a:pt x="11150" y="28257"/>
                  </a:lnTo>
                  <a:lnTo>
                    <a:pt x="12534" y="28575"/>
                  </a:lnTo>
                  <a:lnTo>
                    <a:pt x="13271" y="28702"/>
                  </a:lnTo>
                  <a:lnTo>
                    <a:pt x="17487" y="4318"/>
                  </a:lnTo>
                  <a:lnTo>
                    <a:pt x="18186" y="3759"/>
                  </a:lnTo>
                  <a:lnTo>
                    <a:pt x="21814" y="3759"/>
                  </a:lnTo>
                  <a:lnTo>
                    <a:pt x="21945" y="3302"/>
                  </a:lnTo>
                  <a:lnTo>
                    <a:pt x="23126" y="0"/>
                  </a:lnTo>
                  <a:close/>
                </a:path>
                <a:path w="45719" h="127635">
                  <a:moveTo>
                    <a:pt x="21814" y="3759"/>
                  </a:moveTo>
                  <a:lnTo>
                    <a:pt x="18186" y="3759"/>
                  </a:lnTo>
                  <a:lnTo>
                    <a:pt x="19253" y="3784"/>
                  </a:lnTo>
                  <a:lnTo>
                    <a:pt x="20154" y="3937"/>
                  </a:lnTo>
                  <a:lnTo>
                    <a:pt x="20751" y="4787"/>
                  </a:lnTo>
                  <a:lnTo>
                    <a:pt x="19278" y="13322"/>
                  </a:lnTo>
                  <a:lnTo>
                    <a:pt x="20637" y="7874"/>
                  </a:lnTo>
                  <a:lnTo>
                    <a:pt x="21814" y="3759"/>
                  </a:lnTo>
                  <a:close/>
                </a:path>
                <a:path w="45719" h="127635">
                  <a:moveTo>
                    <a:pt x="15341" y="0"/>
                  </a:moveTo>
                  <a:lnTo>
                    <a:pt x="15201" y="114"/>
                  </a:lnTo>
                  <a:lnTo>
                    <a:pt x="15341" y="0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980440" y="3979684"/>
              <a:ext cx="13335" cy="69215"/>
            </a:xfrm>
            <a:custGeom>
              <a:avLst/>
              <a:gdLst/>
              <a:ahLst/>
              <a:cxnLst/>
              <a:rect l="l" t="t" r="r" b="b"/>
              <a:pathLst>
                <a:path w="13334" h="69214">
                  <a:moveTo>
                    <a:pt x="4813" y="46888"/>
                  </a:moveTo>
                  <a:lnTo>
                    <a:pt x="3937" y="46507"/>
                  </a:lnTo>
                  <a:lnTo>
                    <a:pt x="2527" y="45745"/>
                  </a:lnTo>
                  <a:lnTo>
                    <a:pt x="1384" y="53746"/>
                  </a:lnTo>
                  <a:lnTo>
                    <a:pt x="495" y="61341"/>
                  </a:lnTo>
                  <a:lnTo>
                    <a:pt x="0" y="67995"/>
                  </a:lnTo>
                  <a:lnTo>
                    <a:pt x="1041" y="68656"/>
                  </a:lnTo>
                  <a:lnTo>
                    <a:pt x="4813" y="46888"/>
                  </a:lnTo>
                  <a:close/>
                </a:path>
                <a:path w="13334" h="69214">
                  <a:moveTo>
                    <a:pt x="12852" y="457"/>
                  </a:moveTo>
                  <a:lnTo>
                    <a:pt x="10731" y="0"/>
                  </a:lnTo>
                  <a:lnTo>
                    <a:pt x="9232" y="7112"/>
                  </a:lnTo>
                  <a:lnTo>
                    <a:pt x="7734" y="14706"/>
                  </a:lnTo>
                  <a:lnTo>
                    <a:pt x="6337" y="22390"/>
                  </a:lnTo>
                  <a:lnTo>
                    <a:pt x="8001" y="23012"/>
                  </a:lnTo>
                  <a:lnTo>
                    <a:pt x="8890" y="23291"/>
                  </a:lnTo>
                  <a:lnTo>
                    <a:pt x="12852" y="457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982726" y="3964743"/>
              <a:ext cx="17145" cy="95885"/>
            </a:xfrm>
            <a:custGeom>
              <a:avLst/>
              <a:gdLst/>
              <a:ahLst/>
              <a:cxnLst/>
              <a:rect l="l" t="t" r="r" b="b"/>
              <a:pathLst>
                <a:path w="17144" h="95885">
                  <a:moveTo>
                    <a:pt x="1130" y="84899"/>
                  </a:moveTo>
                  <a:lnTo>
                    <a:pt x="584" y="89242"/>
                  </a:lnTo>
                  <a:lnTo>
                    <a:pt x="203" y="92913"/>
                  </a:lnTo>
                  <a:lnTo>
                    <a:pt x="0" y="95681"/>
                  </a:lnTo>
                  <a:lnTo>
                    <a:pt x="1816" y="85229"/>
                  </a:lnTo>
                  <a:lnTo>
                    <a:pt x="1130" y="84899"/>
                  </a:lnTo>
                  <a:close/>
                </a:path>
                <a:path w="17144" h="95885">
                  <a:moveTo>
                    <a:pt x="8458" y="38773"/>
                  </a:moveTo>
                  <a:lnTo>
                    <a:pt x="6984" y="46837"/>
                  </a:lnTo>
                  <a:lnTo>
                    <a:pt x="5587" y="54978"/>
                  </a:lnTo>
                  <a:lnTo>
                    <a:pt x="4368" y="62572"/>
                  </a:lnTo>
                  <a:lnTo>
                    <a:pt x="4775" y="62738"/>
                  </a:lnTo>
                  <a:lnTo>
                    <a:pt x="5664" y="63030"/>
                  </a:lnTo>
                  <a:lnTo>
                    <a:pt x="9804" y="39103"/>
                  </a:lnTo>
                  <a:lnTo>
                    <a:pt x="8458" y="38773"/>
                  </a:lnTo>
                  <a:close/>
                </a:path>
                <a:path w="17144" h="95885">
                  <a:moveTo>
                    <a:pt x="16573" y="0"/>
                  </a:moveTo>
                  <a:lnTo>
                    <a:pt x="15405" y="4699"/>
                  </a:lnTo>
                  <a:lnTo>
                    <a:pt x="14185" y="10045"/>
                  </a:lnTo>
                  <a:lnTo>
                    <a:pt x="12979" y="15760"/>
                  </a:lnTo>
                  <a:lnTo>
                    <a:pt x="13830" y="15875"/>
                  </a:lnTo>
                  <a:lnTo>
                    <a:pt x="16573" y="0"/>
                  </a:lnTo>
                  <a:close/>
                </a:path>
              </a:pathLst>
            </a:custGeom>
            <a:solidFill>
              <a:srgbClr val="F47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983856" y="3980510"/>
              <a:ext cx="12700" cy="69850"/>
            </a:xfrm>
            <a:custGeom>
              <a:avLst/>
              <a:gdLst/>
              <a:ahLst/>
              <a:cxnLst/>
              <a:rect l="l" t="t" r="r" b="b"/>
              <a:pathLst>
                <a:path w="12700" h="69850">
                  <a:moveTo>
                    <a:pt x="4521" y="47256"/>
                  </a:moveTo>
                  <a:lnTo>
                    <a:pt x="3238" y="46812"/>
                  </a:lnTo>
                  <a:lnTo>
                    <a:pt x="1905" y="55130"/>
                  </a:lnTo>
                  <a:lnTo>
                    <a:pt x="787" y="62826"/>
                  </a:lnTo>
                  <a:lnTo>
                    <a:pt x="0" y="69138"/>
                  </a:lnTo>
                  <a:lnTo>
                    <a:pt x="685" y="69469"/>
                  </a:lnTo>
                  <a:lnTo>
                    <a:pt x="4521" y="47256"/>
                  </a:lnTo>
                  <a:close/>
                </a:path>
                <a:path w="12700" h="69850">
                  <a:moveTo>
                    <a:pt x="12700" y="101"/>
                  </a:moveTo>
                  <a:lnTo>
                    <a:pt x="11849" y="0"/>
                  </a:lnTo>
                  <a:lnTo>
                    <a:pt x="10312" y="7251"/>
                  </a:lnTo>
                  <a:lnTo>
                    <a:pt x="8775" y="15100"/>
                  </a:lnTo>
                  <a:lnTo>
                    <a:pt x="7327" y="22999"/>
                  </a:lnTo>
                  <a:lnTo>
                    <a:pt x="8674" y="23342"/>
                  </a:lnTo>
                  <a:lnTo>
                    <a:pt x="12700" y="101"/>
                  </a:lnTo>
                  <a:close/>
                </a:path>
              </a:pathLst>
            </a:custGeom>
            <a:solidFill>
              <a:srgbClr val="E8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979954" y="3955176"/>
              <a:ext cx="20955" cy="113664"/>
            </a:xfrm>
            <a:custGeom>
              <a:avLst/>
              <a:gdLst/>
              <a:ahLst/>
              <a:cxnLst/>
              <a:rect l="l" t="t" r="r" b="b"/>
              <a:pathLst>
                <a:path w="20955" h="113664">
                  <a:moveTo>
                    <a:pt x="1524" y="93154"/>
                  </a:moveTo>
                  <a:lnTo>
                    <a:pt x="63" y="101587"/>
                  </a:lnTo>
                  <a:lnTo>
                    <a:pt x="0" y="106629"/>
                  </a:lnTo>
                  <a:lnTo>
                    <a:pt x="304" y="110705"/>
                  </a:lnTo>
                  <a:lnTo>
                    <a:pt x="1092" y="113436"/>
                  </a:lnTo>
                  <a:lnTo>
                    <a:pt x="1295" y="113207"/>
                  </a:lnTo>
                  <a:lnTo>
                    <a:pt x="1447" y="112928"/>
                  </a:lnTo>
                  <a:lnTo>
                    <a:pt x="2768" y="105244"/>
                  </a:lnTo>
                  <a:lnTo>
                    <a:pt x="2971" y="102476"/>
                  </a:lnTo>
                  <a:lnTo>
                    <a:pt x="3352" y="98805"/>
                  </a:lnTo>
                  <a:lnTo>
                    <a:pt x="3898" y="94462"/>
                  </a:lnTo>
                  <a:lnTo>
                    <a:pt x="3060" y="94043"/>
                  </a:lnTo>
                  <a:lnTo>
                    <a:pt x="2273" y="93611"/>
                  </a:lnTo>
                  <a:lnTo>
                    <a:pt x="1524" y="93154"/>
                  </a:lnTo>
                  <a:close/>
                </a:path>
                <a:path w="20955" h="113664">
                  <a:moveTo>
                    <a:pt x="9385" y="47790"/>
                  </a:moveTo>
                  <a:lnTo>
                    <a:pt x="5295" y="71386"/>
                  </a:lnTo>
                  <a:lnTo>
                    <a:pt x="6477" y="71894"/>
                  </a:lnTo>
                  <a:lnTo>
                    <a:pt x="7137" y="72148"/>
                  </a:lnTo>
                  <a:lnTo>
                    <a:pt x="8356" y="64541"/>
                  </a:lnTo>
                  <a:lnTo>
                    <a:pt x="9753" y="56400"/>
                  </a:lnTo>
                  <a:lnTo>
                    <a:pt x="11226" y="48336"/>
                  </a:lnTo>
                  <a:lnTo>
                    <a:pt x="9982" y="47980"/>
                  </a:lnTo>
                  <a:lnTo>
                    <a:pt x="9385" y="47790"/>
                  </a:lnTo>
                  <a:close/>
                </a:path>
                <a:path w="20955" h="113664">
                  <a:moveTo>
                    <a:pt x="19138" y="0"/>
                  </a:moveTo>
                  <a:lnTo>
                    <a:pt x="18262" y="0"/>
                  </a:lnTo>
                  <a:lnTo>
                    <a:pt x="17564" y="558"/>
                  </a:lnTo>
                  <a:lnTo>
                    <a:pt x="13335" y="24955"/>
                  </a:lnTo>
                  <a:lnTo>
                    <a:pt x="14909" y="25222"/>
                  </a:lnTo>
                  <a:lnTo>
                    <a:pt x="15748" y="25336"/>
                  </a:lnTo>
                  <a:lnTo>
                    <a:pt x="16967" y="19608"/>
                  </a:lnTo>
                  <a:lnTo>
                    <a:pt x="18173" y="14262"/>
                  </a:lnTo>
                  <a:lnTo>
                    <a:pt x="19342" y="9563"/>
                  </a:lnTo>
                  <a:lnTo>
                    <a:pt x="20828" y="1028"/>
                  </a:lnTo>
                  <a:lnTo>
                    <a:pt x="20218" y="177"/>
                  </a:lnTo>
                  <a:lnTo>
                    <a:pt x="19138" y="0"/>
                  </a:lnTo>
                  <a:close/>
                </a:path>
              </a:pathLst>
            </a:custGeom>
            <a:solidFill>
              <a:srgbClr val="F68C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981468" y="3980129"/>
              <a:ext cx="14604" cy="69850"/>
            </a:xfrm>
            <a:custGeom>
              <a:avLst/>
              <a:gdLst/>
              <a:ahLst/>
              <a:cxnLst/>
              <a:rect l="l" t="t" r="r" b="b"/>
              <a:pathLst>
                <a:path w="14605" h="69850">
                  <a:moveTo>
                    <a:pt x="5613" y="47193"/>
                  </a:moveTo>
                  <a:lnTo>
                    <a:pt x="3771" y="46443"/>
                  </a:lnTo>
                  <a:lnTo>
                    <a:pt x="0" y="68211"/>
                  </a:lnTo>
                  <a:lnTo>
                    <a:pt x="1536" y="69100"/>
                  </a:lnTo>
                  <a:lnTo>
                    <a:pt x="2374" y="69519"/>
                  </a:lnTo>
                  <a:lnTo>
                    <a:pt x="3175" y="63220"/>
                  </a:lnTo>
                  <a:lnTo>
                    <a:pt x="4292" y="55524"/>
                  </a:lnTo>
                  <a:lnTo>
                    <a:pt x="5613" y="47193"/>
                  </a:lnTo>
                  <a:close/>
                </a:path>
                <a:path w="14605" h="69850">
                  <a:moveTo>
                    <a:pt x="14236" y="381"/>
                  </a:moveTo>
                  <a:lnTo>
                    <a:pt x="11823" y="0"/>
                  </a:lnTo>
                  <a:lnTo>
                    <a:pt x="7861" y="22847"/>
                  </a:lnTo>
                  <a:lnTo>
                    <a:pt x="9715" y="23380"/>
                  </a:lnTo>
                  <a:lnTo>
                    <a:pt x="11163" y="15481"/>
                  </a:lnTo>
                  <a:lnTo>
                    <a:pt x="12700" y="7632"/>
                  </a:lnTo>
                  <a:lnTo>
                    <a:pt x="14236" y="381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002903" y="3951422"/>
              <a:ext cx="28575" cy="120014"/>
            </a:xfrm>
            <a:custGeom>
              <a:avLst/>
              <a:gdLst/>
              <a:ahLst/>
              <a:cxnLst/>
              <a:rect l="l" t="t" r="r" b="b"/>
              <a:pathLst>
                <a:path w="28575" h="120014">
                  <a:moveTo>
                    <a:pt x="24688" y="95097"/>
                  </a:moveTo>
                  <a:lnTo>
                    <a:pt x="23660" y="95935"/>
                  </a:lnTo>
                  <a:lnTo>
                    <a:pt x="22390" y="96888"/>
                  </a:lnTo>
                  <a:lnTo>
                    <a:pt x="20840" y="97815"/>
                  </a:lnTo>
                  <a:lnTo>
                    <a:pt x="22758" y="112039"/>
                  </a:lnTo>
                  <a:lnTo>
                    <a:pt x="22707" y="116713"/>
                  </a:lnTo>
                  <a:lnTo>
                    <a:pt x="22326" y="119989"/>
                  </a:lnTo>
                  <a:lnTo>
                    <a:pt x="24866" y="118325"/>
                  </a:lnTo>
                  <a:lnTo>
                    <a:pt x="26860" y="116205"/>
                  </a:lnTo>
                  <a:lnTo>
                    <a:pt x="28054" y="113576"/>
                  </a:lnTo>
                  <a:lnTo>
                    <a:pt x="24688" y="95097"/>
                  </a:lnTo>
                  <a:close/>
                </a:path>
                <a:path w="28575" h="120014">
                  <a:moveTo>
                    <a:pt x="20676" y="73037"/>
                  </a:moveTo>
                  <a:lnTo>
                    <a:pt x="21412" y="77089"/>
                  </a:lnTo>
                  <a:lnTo>
                    <a:pt x="20676" y="73037"/>
                  </a:lnTo>
                  <a:close/>
                </a:path>
                <a:path w="28575" h="120014">
                  <a:moveTo>
                    <a:pt x="16675" y="51015"/>
                  </a:moveTo>
                  <a:lnTo>
                    <a:pt x="15735" y="51396"/>
                  </a:lnTo>
                  <a:lnTo>
                    <a:pt x="14719" y="51765"/>
                  </a:lnTo>
                  <a:lnTo>
                    <a:pt x="13639" y="52095"/>
                  </a:lnTo>
                  <a:lnTo>
                    <a:pt x="16078" y="66725"/>
                  </a:lnTo>
                  <a:lnTo>
                    <a:pt x="17437" y="75107"/>
                  </a:lnTo>
                  <a:lnTo>
                    <a:pt x="18783" y="74434"/>
                  </a:lnTo>
                  <a:lnTo>
                    <a:pt x="19850" y="73736"/>
                  </a:lnTo>
                  <a:lnTo>
                    <a:pt x="20675" y="73037"/>
                  </a:lnTo>
                  <a:lnTo>
                    <a:pt x="16675" y="51015"/>
                  </a:lnTo>
                  <a:close/>
                </a:path>
                <a:path w="28575" h="120014">
                  <a:moveTo>
                    <a:pt x="7404" y="0"/>
                  </a:moveTo>
                  <a:lnTo>
                    <a:pt x="3594" y="0"/>
                  </a:lnTo>
                  <a:lnTo>
                    <a:pt x="0" y="2603"/>
                  </a:lnTo>
                  <a:lnTo>
                    <a:pt x="3285" y="4237"/>
                  </a:lnTo>
                  <a:lnTo>
                    <a:pt x="5668" y="8415"/>
                  </a:lnTo>
                  <a:lnTo>
                    <a:pt x="7688" y="16196"/>
                  </a:lnTo>
                  <a:lnTo>
                    <a:pt x="9880" y="28638"/>
                  </a:lnTo>
                  <a:lnTo>
                    <a:pt x="10807" y="28460"/>
                  </a:lnTo>
                  <a:lnTo>
                    <a:pt x="11684" y="28257"/>
                  </a:lnTo>
                  <a:lnTo>
                    <a:pt x="12496" y="28041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BF41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012774" y="3979469"/>
              <a:ext cx="15240" cy="69850"/>
            </a:xfrm>
            <a:custGeom>
              <a:avLst/>
              <a:gdLst/>
              <a:ahLst/>
              <a:cxnLst/>
              <a:rect l="l" t="t" r="r" b="b"/>
              <a:pathLst>
                <a:path w="15240" h="69850">
                  <a:moveTo>
                    <a:pt x="6794" y="22974"/>
                  </a:moveTo>
                  <a:lnTo>
                    <a:pt x="2616" y="0"/>
                  </a:lnTo>
                  <a:lnTo>
                    <a:pt x="927" y="419"/>
                  </a:lnTo>
                  <a:lnTo>
                    <a:pt x="0" y="596"/>
                  </a:lnTo>
                  <a:lnTo>
                    <a:pt x="3771" y="24053"/>
                  </a:lnTo>
                  <a:lnTo>
                    <a:pt x="5854" y="23368"/>
                  </a:lnTo>
                  <a:lnTo>
                    <a:pt x="6794" y="22974"/>
                  </a:lnTo>
                  <a:close/>
                </a:path>
                <a:path w="15240" h="69850">
                  <a:moveTo>
                    <a:pt x="14820" y="67056"/>
                  </a:moveTo>
                  <a:lnTo>
                    <a:pt x="10807" y="44996"/>
                  </a:lnTo>
                  <a:lnTo>
                    <a:pt x="9982" y="45681"/>
                  </a:lnTo>
                  <a:lnTo>
                    <a:pt x="8915" y="46393"/>
                  </a:lnTo>
                  <a:lnTo>
                    <a:pt x="7569" y="47066"/>
                  </a:lnTo>
                  <a:lnTo>
                    <a:pt x="9093" y="56578"/>
                  </a:lnTo>
                  <a:lnTo>
                    <a:pt x="10198" y="63969"/>
                  </a:lnTo>
                  <a:lnTo>
                    <a:pt x="10972" y="69761"/>
                  </a:lnTo>
                  <a:lnTo>
                    <a:pt x="12522" y="68834"/>
                  </a:lnTo>
                  <a:lnTo>
                    <a:pt x="13792" y="67894"/>
                  </a:lnTo>
                  <a:lnTo>
                    <a:pt x="14820" y="67056"/>
                  </a:lnTo>
                  <a:close/>
                </a:path>
              </a:pathLst>
            </a:custGeom>
            <a:solidFill>
              <a:srgbClr val="B1A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025009" y="406500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5943" y="0"/>
                  </a:moveTo>
                  <a:lnTo>
                    <a:pt x="4762" y="2616"/>
                  </a:lnTo>
                  <a:lnTo>
                    <a:pt x="2755" y="4737"/>
                  </a:lnTo>
                  <a:lnTo>
                    <a:pt x="215" y="6400"/>
                  </a:lnTo>
                  <a:lnTo>
                    <a:pt x="165" y="6934"/>
                  </a:lnTo>
                  <a:lnTo>
                    <a:pt x="12" y="7899"/>
                  </a:lnTo>
                  <a:lnTo>
                    <a:pt x="0" y="8572"/>
                  </a:lnTo>
                  <a:lnTo>
                    <a:pt x="5194" y="4660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C05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974426" y="4054837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1993" y="0"/>
                  </a:moveTo>
                  <a:lnTo>
                    <a:pt x="0" y="1096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CF90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974418" y="3951421"/>
              <a:ext cx="37465" cy="127635"/>
            </a:xfrm>
            <a:custGeom>
              <a:avLst/>
              <a:gdLst/>
              <a:ahLst/>
              <a:cxnLst/>
              <a:rect l="l" t="t" r="r" b="b"/>
              <a:pathLst>
                <a:path w="37465" h="127635">
                  <a:moveTo>
                    <a:pt x="6615" y="78048"/>
                  </a:moveTo>
                  <a:lnTo>
                    <a:pt x="0" y="114376"/>
                  </a:lnTo>
                  <a:lnTo>
                    <a:pt x="4191" y="121916"/>
                  </a:lnTo>
                  <a:lnTo>
                    <a:pt x="8815" y="125788"/>
                  </a:lnTo>
                  <a:lnTo>
                    <a:pt x="16775" y="127215"/>
                  </a:lnTo>
                  <a:lnTo>
                    <a:pt x="30975" y="127419"/>
                  </a:lnTo>
                  <a:lnTo>
                    <a:pt x="34023" y="127368"/>
                  </a:lnTo>
                  <a:lnTo>
                    <a:pt x="35686" y="127241"/>
                  </a:lnTo>
                  <a:lnTo>
                    <a:pt x="37223" y="127038"/>
                  </a:lnTo>
                  <a:lnTo>
                    <a:pt x="27692" y="126664"/>
                  </a:lnTo>
                  <a:lnTo>
                    <a:pt x="18922" y="125442"/>
                  </a:lnTo>
                  <a:lnTo>
                    <a:pt x="6786" y="117728"/>
                  </a:lnTo>
                  <a:lnTo>
                    <a:pt x="5410" y="117728"/>
                  </a:lnTo>
                  <a:lnTo>
                    <a:pt x="5130" y="117703"/>
                  </a:lnTo>
                  <a:lnTo>
                    <a:pt x="4229" y="117551"/>
                  </a:lnTo>
                  <a:lnTo>
                    <a:pt x="3632" y="116700"/>
                  </a:lnTo>
                  <a:lnTo>
                    <a:pt x="5600" y="105346"/>
                  </a:lnTo>
                  <a:lnTo>
                    <a:pt x="5638" y="102577"/>
                  </a:lnTo>
                  <a:lnTo>
                    <a:pt x="5778" y="99529"/>
                  </a:lnTo>
                  <a:lnTo>
                    <a:pt x="6019" y="96253"/>
                  </a:lnTo>
                  <a:lnTo>
                    <a:pt x="5156" y="95681"/>
                  </a:lnTo>
                  <a:lnTo>
                    <a:pt x="4356" y="95097"/>
                  </a:lnTo>
                  <a:lnTo>
                    <a:pt x="3632" y="94487"/>
                  </a:lnTo>
                  <a:lnTo>
                    <a:pt x="6615" y="78048"/>
                  </a:lnTo>
                  <a:close/>
                </a:path>
                <a:path w="37465" h="127635">
                  <a:moveTo>
                    <a:pt x="6629" y="117195"/>
                  </a:moveTo>
                  <a:lnTo>
                    <a:pt x="6324" y="117525"/>
                  </a:lnTo>
                  <a:lnTo>
                    <a:pt x="5880" y="117728"/>
                  </a:lnTo>
                  <a:lnTo>
                    <a:pt x="6786" y="117728"/>
                  </a:lnTo>
                  <a:lnTo>
                    <a:pt x="6629" y="117195"/>
                  </a:lnTo>
                  <a:close/>
                </a:path>
                <a:path w="37465" h="127635">
                  <a:moveTo>
                    <a:pt x="11659" y="50355"/>
                  </a:moveTo>
                  <a:lnTo>
                    <a:pt x="7470" y="73356"/>
                  </a:lnTo>
                  <a:lnTo>
                    <a:pt x="8547" y="74002"/>
                  </a:lnTo>
                  <a:lnTo>
                    <a:pt x="9626" y="66433"/>
                  </a:lnTo>
                  <a:lnTo>
                    <a:pt x="10947" y="58496"/>
                  </a:lnTo>
                  <a:lnTo>
                    <a:pt x="12369" y="50634"/>
                  </a:lnTo>
                  <a:lnTo>
                    <a:pt x="11659" y="50355"/>
                  </a:lnTo>
                  <a:close/>
                </a:path>
                <a:path w="37465" h="127635">
                  <a:moveTo>
                    <a:pt x="23380" y="0"/>
                  </a:moveTo>
                  <a:lnTo>
                    <a:pt x="20942" y="0"/>
                  </a:lnTo>
                  <a:lnTo>
                    <a:pt x="20802" y="114"/>
                  </a:lnTo>
                  <a:lnTo>
                    <a:pt x="15735" y="27990"/>
                  </a:lnTo>
                  <a:lnTo>
                    <a:pt x="16751" y="28257"/>
                  </a:lnTo>
                  <a:lnTo>
                    <a:pt x="18514" y="20129"/>
                  </a:lnTo>
                  <a:lnTo>
                    <a:pt x="20232" y="12609"/>
                  </a:lnTo>
                  <a:lnTo>
                    <a:pt x="21868" y="5849"/>
                  </a:lnTo>
                  <a:lnTo>
                    <a:pt x="23380" y="0"/>
                  </a:lnTo>
                  <a:close/>
                </a:path>
              </a:pathLst>
            </a:custGeom>
            <a:solidFill>
              <a:srgbClr val="F47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978039" y="3979418"/>
              <a:ext cx="13335" cy="68580"/>
            </a:xfrm>
            <a:custGeom>
              <a:avLst/>
              <a:gdLst/>
              <a:ahLst/>
              <a:cxnLst/>
              <a:rect l="l" t="t" r="r" b="b"/>
              <a:pathLst>
                <a:path w="13334" h="68579">
                  <a:moveTo>
                    <a:pt x="4927" y="46012"/>
                  </a:moveTo>
                  <a:lnTo>
                    <a:pt x="3848" y="45364"/>
                  </a:lnTo>
                  <a:lnTo>
                    <a:pt x="0" y="66497"/>
                  </a:lnTo>
                  <a:lnTo>
                    <a:pt x="736" y="67106"/>
                  </a:lnTo>
                  <a:lnTo>
                    <a:pt x="1536" y="67691"/>
                  </a:lnTo>
                  <a:lnTo>
                    <a:pt x="2400" y="68262"/>
                  </a:lnTo>
                  <a:lnTo>
                    <a:pt x="2895" y="61607"/>
                  </a:lnTo>
                  <a:lnTo>
                    <a:pt x="3784" y="54013"/>
                  </a:lnTo>
                  <a:lnTo>
                    <a:pt x="4927" y="46012"/>
                  </a:lnTo>
                  <a:close/>
                </a:path>
                <a:path w="13334" h="68579">
                  <a:moveTo>
                    <a:pt x="13131" y="266"/>
                  </a:moveTo>
                  <a:lnTo>
                    <a:pt x="12103" y="0"/>
                  </a:lnTo>
                  <a:lnTo>
                    <a:pt x="8039" y="22364"/>
                  </a:lnTo>
                  <a:lnTo>
                    <a:pt x="8737" y="22644"/>
                  </a:lnTo>
                  <a:lnTo>
                    <a:pt x="10134" y="14973"/>
                  </a:lnTo>
                  <a:lnTo>
                    <a:pt x="11633" y="7366"/>
                  </a:lnTo>
                  <a:lnTo>
                    <a:pt x="13131" y="266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978049" y="4056762"/>
              <a:ext cx="3175" cy="12700"/>
            </a:xfrm>
            <a:custGeom>
              <a:avLst/>
              <a:gdLst/>
              <a:ahLst/>
              <a:cxnLst/>
              <a:rect l="l" t="t" r="r" b="b"/>
              <a:pathLst>
                <a:path w="3175" h="12700">
                  <a:moveTo>
                    <a:pt x="1968" y="0"/>
                  </a:moveTo>
                  <a:lnTo>
                    <a:pt x="0" y="11353"/>
                  </a:lnTo>
                  <a:lnTo>
                    <a:pt x="596" y="12217"/>
                  </a:lnTo>
                  <a:lnTo>
                    <a:pt x="1498" y="12369"/>
                  </a:lnTo>
                  <a:lnTo>
                    <a:pt x="1778" y="12395"/>
                  </a:lnTo>
                  <a:lnTo>
                    <a:pt x="2247" y="12395"/>
                  </a:lnTo>
                  <a:lnTo>
                    <a:pt x="2692" y="12191"/>
                  </a:lnTo>
                  <a:lnTo>
                    <a:pt x="2997" y="11849"/>
                  </a:lnTo>
                  <a:lnTo>
                    <a:pt x="2209" y="9118"/>
                  </a:lnTo>
                  <a:lnTo>
                    <a:pt x="1905" y="5041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F79C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995208" y="3949352"/>
              <a:ext cx="15240" cy="5080"/>
            </a:xfrm>
            <a:custGeom>
              <a:avLst/>
              <a:gdLst/>
              <a:ahLst/>
              <a:cxnLst/>
              <a:rect l="l" t="t" r="r" b="b"/>
              <a:pathLst>
                <a:path w="15240" h="5079">
                  <a:moveTo>
                    <a:pt x="11747" y="0"/>
                  </a:moveTo>
                  <a:lnTo>
                    <a:pt x="3390" y="0"/>
                  </a:lnTo>
                  <a:lnTo>
                    <a:pt x="0" y="1041"/>
                  </a:lnTo>
                  <a:lnTo>
                    <a:pt x="0" y="3632"/>
                  </a:lnTo>
                  <a:lnTo>
                    <a:pt x="3390" y="4673"/>
                  </a:lnTo>
                  <a:lnTo>
                    <a:pt x="11747" y="4673"/>
                  </a:lnTo>
                  <a:lnTo>
                    <a:pt x="15138" y="3632"/>
                  </a:lnTo>
                  <a:lnTo>
                    <a:pt x="15138" y="2336"/>
                  </a:lnTo>
                  <a:lnTo>
                    <a:pt x="15138" y="1041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E741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6110" y="3949352"/>
              <a:ext cx="106591" cy="138940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2751" y="3949352"/>
              <a:ext cx="106591" cy="138940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9393" y="3949352"/>
              <a:ext cx="106591" cy="138940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6036" y="3949352"/>
              <a:ext cx="106591" cy="138940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32669" y="3949352"/>
              <a:ext cx="103343" cy="138940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9467" y="4357692"/>
              <a:ext cx="106591" cy="138929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6110" y="4357692"/>
              <a:ext cx="106591" cy="138929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2751" y="4357692"/>
              <a:ext cx="106591" cy="138929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9393" y="4357692"/>
              <a:ext cx="106591" cy="138929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16036" y="4357692"/>
              <a:ext cx="106591" cy="138929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32669" y="4357692"/>
              <a:ext cx="103343" cy="138929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830908" y="448204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610" y="0"/>
                  </a:moveTo>
                  <a:lnTo>
                    <a:pt x="0" y="2527"/>
                  </a:lnTo>
                  <a:lnTo>
                    <a:pt x="0" y="2667"/>
                  </a:lnTo>
                  <a:lnTo>
                    <a:pt x="4965" y="5156"/>
                  </a:lnTo>
                  <a:lnTo>
                    <a:pt x="5092" y="5080"/>
                  </a:lnTo>
                  <a:lnTo>
                    <a:pt x="5092" y="292"/>
                  </a:lnTo>
                  <a:close/>
                </a:path>
              </a:pathLst>
            </a:custGeom>
            <a:solidFill>
              <a:srgbClr val="9A9B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732815" y="4469028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80" h="30479">
                  <a:moveTo>
                    <a:pt x="106591" y="18592"/>
                  </a:moveTo>
                  <a:lnTo>
                    <a:pt x="103314" y="16192"/>
                  </a:lnTo>
                  <a:lnTo>
                    <a:pt x="103251" y="15328"/>
                  </a:lnTo>
                  <a:lnTo>
                    <a:pt x="102920" y="15087"/>
                  </a:lnTo>
                  <a:lnTo>
                    <a:pt x="102069" y="15557"/>
                  </a:lnTo>
                  <a:lnTo>
                    <a:pt x="84569" y="6413"/>
                  </a:lnTo>
                  <a:lnTo>
                    <a:pt x="73063" y="0"/>
                  </a:lnTo>
                  <a:lnTo>
                    <a:pt x="28917" y="1447"/>
                  </a:lnTo>
                  <a:lnTo>
                    <a:pt x="4686" y="6248"/>
                  </a:lnTo>
                  <a:lnTo>
                    <a:pt x="2755" y="5295"/>
                  </a:lnTo>
                  <a:lnTo>
                    <a:pt x="2679" y="6654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29"/>
                  </a:lnTo>
                  <a:lnTo>
                    <a:pt x="50927" y="29387"/>
                  </a:lnTo>
                  <a:lnTo>
                    <a:pt x="66560" y="26911"/>
                  </a:lnTo>
                  <a:lnTo>
                    <a:pt x="91173" y="22301"/>
                  </a:lnTo>
                  <a:lnTo>
                    <a:pt x="99606" y="20434"/>
                  </a:lnTo>
                  <a:lnTo>
                    <a:pt x="106591" y="18592"/>
                  </a:lnTo>
                  <a:close/>
                </a:path>
              </a:pathLst>
            </a:custGeom>
            <a:solidFill>
              <a:srgbClr val="0805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732917" y="4467047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80" h="30479">
                  <a:moveTo>
                    <a:pt x="106324" y="18630"/>
                  </a:moveTo>
                  <a:lnTo>
                    <a:pt x="103314" y="16192"/>
                  </a:lnTo>
                  <a:lnTo>
                    <a:pt x="103174" y="16129"/>
                  </a:lnTo>
                  <a:lnTo>
                    <a:pt x="103212" y="15290"/>
                  </a:lnTo>
                  <a:lnTo>
                    <a:pt x="102730" y="14998"/>
                  </a:lnTo>
                  <a:lnTo>
                    <a:pt x="101892" y="15455"/>
                  </a:lnTo>
                  <a:lnTo>
                    <a:pt x="84569" y="6413"/>
                  </a:lnTo>
                  <a:lnTo>
                    <a:pt x="73063" y="0"/>
                  </a:lnTo>
                  <a:lnTo>
                    <a:pt x="28917" y="1447"/>
                  </a:lnTo>
                  <a:lnTo>
                    <a:pt x="5067" y="6172"/>
                  </a:lnTo>
                  <a:lnTo>
                    <a:pt x="2514" y="4724"/>
                  </a:lnTo>
                  <a:lnTo>
                    <a:pt x="2578" y="6667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29"/>
                  </a:lnTo>
                  <a:lnTo>
                    <a:pt x="50927" y="29375"/>
                  </a:lnTo>
                  <a:lnTo>
                    <a:pt x="66509" y="26911"/>
                  </a:lnTo>
                  <a:lnTo>
                    <a:pt x="90944" y="22339"/>
                  </a:lnTo>
                  <a:lnTo>
                    <a:pt x="99339" y="20472"/>
                  </a:lnTo>
                  <a:lnTo>
                    <a:pt x="106324" y="1863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732825" y="4464176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80" h="30479">
                  <a:moveTo>
                    <a:pt x="73063" y="0"/>
                  </a:moveTo>
                  <a:lnTo>
                    <a:pt x="28917" y="1447"/>
                  </a:lnTo>
                  <a:lnTo>
                    <a:pt x="12903" y="4546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41"/>
                  </a:lnTo>
                  <a:lnTo>
                    <a:pt x="50927" y="29387"/>
                  </a:lnTo>
                  <a:lnTo>
                    <a:pt x="91164" y="22302"/>
                  </a:lnTo>
                  <a:lnTo>
                    <a:pt x="106591" y="18592"/>
                  </a:lnTo>
                  <a:lnTo>
                    <a:pt x="103314" y="16192"/>
                  </a:lnTo>
                  <a:lnTo>
                    <a:pt x="84569" y="6413"/>
                  </a:lnTo>
                  <a:lnTo>
                    <a:pt x="73063" y="0"/>
                  </a:lnTo>
                  <a:close/>
                </a:path>
              </a:pathLst>
            </a:custGeom>
            <a:solidFill>
              <a:srgbClr val="F68B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769581" y="4468003"/>
              <a:ext cx="66675" cy="26034"/>
            </a:xfrm>
            <a:custGeom>
              <a:avLst/>
              <a:gdLst/>
              <a:ahLst/>
              <a:cxnLst/>
              <a:rect l="l" t="t" r="r" b="b"/>
              <a:pathLst>
                <a:path w="66675" h="26035">
                  <a:moveTo>
                    <a:pt x="43243" y="0"/>
                  </a:moveTo>
                  <a:lnTo>
                    <a:pt x="44094" y="4686"/>
                  </a:lnTo>
                  <a:lnTo>
                    <a:pt x="50952" y="11252"/>
                  </a:lnTo>
                  <a:lnTo>
                    <a:pt x="52247" y="15024"/>
                  </a:lnTo>
                  <a:lnTo>
                    <a:pt x="6959" y="24688"/>
                  </a:lnTo>
                  <a:lnTo>
                    <a:pt x="4445" y="24688"/>
                  </a:lnTo>
                  <a:lnTo>
                    <a:pt x="2095" y="24536"/>
                  </a:lnTo>
                  <a:lnTo>
                    <a:pt x="0" y="24168"/>
                  </a:lnTo>
                  <a:lnTo>
                    <a:pt x="2324" y="25285"/>
                  </a:lnTo>
                  <a:lnTo>
                    <a:pt x="5321" y="25654"/>
                  </a:lnTo>
                  <a:lnTo>
                    <a:pt x="12496" y="25654"/>
                  </a:lnTo>
                  <a:lnTo>
                    <a:pt x="54410" y="18472"/>
                  </a:lnTo>
                  <a:lnTo>
                    <a:pt x="66560" y="15201"/>
                  </a:lnTo>
                  <a:lnTo>
                    <a:pt x="66548" y="12636"/>
                  </a:lnTo>
                  <a:lnTo>
                    <a:pt x="62826" y="10414"/>
                  </a:lnTo>
                  <a:lnTo>
                    <a:pt x="43243" y="0"/>
                  </a:lnTo>
                  <a:close/>
                </a:path>
              </a:pathLst>
            </a:custGeom>
            <a:solidFill>
              <a:srgbClr val="E0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757695" y="4466004"/>
              <a:ext cx="57150" cy="24765"/>
            </a:xfrm>
            <a:custGeom>
              <a:avLst/>
              <a:gdLst/>
              <a:ahLst/>
              <a:cxnLst/>
              <a:rect l="l" t="t" r="r" b="b"/>
              <a:pathLst>
                <a:path w="57150" h="24764">
                  <a:moveTo>
                    <a:pt x="2082" y="0"/>
                  </a:moveTo>
                  <a:lnTo>
                    <a:pt x="0" y="11341"/>
                  </a:lnTo>
                  <a:lnTo>
                    <a:pt x="1410" y="13381"/>
                  </a:lnTo>
                  <a:lnTo>
                    <a:pt x="6343" y="17868"/>
                  </a:lnTo>
                  <a:lnTo>
                    <a:pt x="15848" y="22356"/>
                  </a:lnTo>
                  <a:lnTo>
                    <a:pt x="30975" y="24396"/>
                  </a:lnTo>
                  <a:lnTo>
                    <a:pt x="33469" y="24003"/>
                  </a:lnTo>
                  <a:lnTo>
                    <a:pt x="30957" y="23990"/>
                  </a:lnTo>
                  <a:lnTo>
                    <a:pt x="15931" y="21965"/>
                  </a:lnTo>
                  <a:lnTo>
                    <a:pt x="6430" y="17481"/>
                  </a:lnTo>
                  <a:lnTo>
                    <a:pt x="1499" y="12998"/>
                  </a:lnTo>
                  <a:lnTo>
                    <a:pt x="88" y="10960"/>
                  </a:lnTo>
                  <a:lnTo>
                    <a:pt x="2082" y="0"/>
                  </a:lnTo>
                  <a:close/>
                </a:path>
                <a:path w="57150" h="24764">
                  <a:moveTo>
                    <a:pt x="33761" y="23956"/>
                  </a:moveTo>
                  <a:lnTo>
                    <a:pt x="33134" y="23990"/>
                  </a:lnTo>
                  <a:lnTo>
                    <a:pt x="31343" y="24003"/>
                  </a:lnTo>
                  <a:lnTo>
                    <a:pt x="33549" y="23990"/>
                  </a:lnTo>
                  <a:lnTo>
                    <a:pt x="33761" y="23956"/>
                  </a:lnTo>
                  <a:close/>
                </a:path>
                <a:path w="57150" h="24764">
                  <a:moveTo>
                    <a:pt x="51858" y="17838"/>
                  </a:moveTo>
                  <a:lnTo>
                    <a:pt x="44826" y="22209"/>
                  </a:lnTo>
                  <a:lnTo>
                    <a:pt x="33761" y="23956"/>
                  </a:lnTo>
                  <a:lnTo>
                    <a:pt x="34798" y="23901"/>
                  </a:lnTo>
                  <a:lnTo>
                    <a:pt x="43116" y="23037"/>
                  </a:lnTo>
                  <a:lnTo>
                    <a:pt x="47650" y="21005"/>
                  </a:lnTo>
                  <a:lnTo>
                    <a:pt x="51858" y="17838"/>
                  </a:lnTo>
                  <a:close/>
                </a:path>
                <a:path w="57150" h="24764">
                  <a:moveTo>
                    <a:pt x="52702" y="17203"/>
                  </a:moveTo>
                  <a:lnTo>
                    <a:pt x="51858" y="17838"/>
                  </a:lnTo>
                  <a:lnTo>
                    <a:pt x="52565" y="17399"/>
                  </a:lnTo>
                  <a:lnTo>
                    <a:pt x="52702" y="17203"/>
                  </a:lnTo>
                  <a:close/>
                </a:path>
                <a:path w="57150" h="24764">
                  <a:moveTo>
                    <a:pt x="56495" y="10911"/>
                  </a:moveTo>
                  <a:lnTo>
                    <a:pt x="55931" y="12588"/>
                  </a:lnTo>
                  <a:lnTo>
                    <a:pt x="52702" y="17203"/>
                  </a:lnTo>
                  <a:lnTo>
                    <a:pt x="55867" y="14820"/>
                  </a:lnTo>
                  <a:lnTo>
                    <a:pt x="56495" y="10911"/>
                  </a:lnTo>
                  <a:close/>
                </a:path>
                <a:path w="57150" h="24764">
                  <a:moveTo>
                    <a:pt x="56057" y="7073"/>
                  </a:moveTo>
                  <a:lnTo>
                    <a:pt x="56616" y="10160"/>
                  </a:lnTo>
                  <a:lnTo>
                    <a:pt x="56495" y="10911"/>
                  </a:lnTo>
                  <a:lnTo>
                    <a:pt x="56667" y="10401"/>
                  </a:lnTo>
                  <a:lnTo>
                    <a:pt x="56057" y="7073"/>
                  </a:lnTo>
                  <a:close/>
                </a:path>
              </a:pathLst>
            </a:custGeom>
            <a:solidFill>
              <a:srgbClr val="C271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757783" y="4362593"/>
              <a:ext cx="57150" cy="127635"/>
            </a:xfrm>
            <a:custGeom>
              <a:avLst/>
              <a:gdLst/>
              <a:ahLst/>
              <a:cxnLst/>
              <a:rect l="l" t="t" r="r" b="b"/>
              <a:pathLst>
                <a:path w="57150" h="127635">
                  <a:moveTo>
                    <a:pt x="35877" y="0"/>
                  </a:moveTo>
                  <a:lnTo>
                    <a:pt x="20802" y="76"/>
                  </a:lnTo>
                  <a:lnTo>
                    <a:pt x="0" y="114363"/>
                  </a:lnTo>
                  <a:lnTo>
                    <a:pt x="1410" y="116401"/>
                  </a:lnTo>
                  <a:lnTo>
                    <a:pt x="6342" y="120884"/>
                  </a:lnTo>
                  <a:lnTo>
                    <a:pt x="15843" y="125368"/>
                  </a:lnTo>
                  <a:lnTo>
                    <a:pt x="30962" y="127406"/>
                  </a:lnTo>
                  <a:lnTo>
                    <a:pt x="44485" y="127190"/>
                  </a:lnTo>
                  <a:lnTo>
                    <a:pt x="51655" y="125677"/>
                  </a:lnTo>
                  <a:lnTo>
                    <a:pt x="54870" y="121571"/>
                  </a:lnTo>
                  <a:lnTo>
                    <a:pt x="56527" y="113576"/>
                  </a:lnTo>
                  <a:lnTo>
                    <a:pt x="35877" y="0"/>
                  </a:lnTo>
                  <a:close/>
                </a:path>
              </a:pathLst>
            </a:custGeom>
            <a:solidFill>
              <a:srgbClr val="F04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761403" y="4390580"/>
              <a:ext cx="50165" cy="74930"/>
            </a:xfrm>
            <a:custGeom>
              <a:avLst/>
              <a:gdLst/>
              <a:ahLst/>
              <a:cxnLst/>
              <a:rect l="l" t="t" r="r" b="b"/>
              <a:pathLst>
                <a:path w="50165" h="74929">
                  <a:moveTo>
                    <a:pt x="41529" y="23025"/>
                  </a:moveTo>
                  <a:lnTo>
                    <a:pt x="37350" y="50"/>
                  </a:lnTo>
                  <a:lnTo>
                    <a:pt x="34036" y="927"/>
                  </a:lnTo>
                  <a:lnTo>
                    <a:pt x="29806" y="1524"/>
                  </a:lnTo>
                  <a:lnTo>
                    <a:pt x="19443" y="1524"/>
                  </a:lnTo>
                  <a:lnTo>
                    <a:pt x="15354" y="889"/>
                  </a:lnTo>
                  <a:lnTo>
                    <a:pt x="12103" y="0"/>
                  </a:lnTo>
                  <a:lnTo>
                    <a:pt x="8039" y="22364"/>
                  </a:lnTo>
                  <a:lnTo>
                    <a:pt x="12890" y="24396"/>
                  </a:lnTo>
                  <a:lnTo>
                    <a:pt x="19050" y="25768"/>
                  </a:lnTo>
                  <a:lnTo>
                    <a:pt x="32854" y="25768"/>
                  </a:lnTo>
                  <a:lnTo>
                    <a:pt x="37731" y="24587"/>
                  </a:lnTo>
                  <a:lnTo>
                    <a:pt x="41529" y="23025"/>
                  </a:lnTo>
                  <a:close/>
                </a:path>
                <a:path w="50165" h="74929">
                  <a:moveTo>
                    <a:pt x="49542" y="67106"/>
                  </a:moveTo>
                  <a:lnTo>
                    <a:pt x="45529" y="45059"/>
                  </a:lnTo>
                  <a:lnTo>
                    <a:pt x="42456" y="47612"/>
                  </a:lnTo>
                  <a:lnTo>
                    <a:pt x="36118" y="50419"/>
                  </a:lnTo>
                  <a:lnTo>
                    <a:pt x="13500" y="50419"/>
                  </a:lnTo>
                  <a:lnTo>
                    <a:pt x="6946" y="47358"/>
                  </a:lnTo>
                  <a:lnTo>
                    <a:pt x="3848" y="45377"/>
                  </a:lnTo>
                  <a:lnTo>
                    <a:pt x="0" y="66509"/>
                  </a:lnTo>
                  <a:lnTo>
                    <a:pt x="4622" y="69608"/>
                  </a:lnTo>
                  <a:lnTo>
                    <a:pt x="10566" y="72212"/>
                  </a:lnTo>
                  <a:lnTo>
                    <a:pt x="17894" y="74002"/>
                  </a:lnTo>
                  <a:lnTo>
                    <a:pt x="26682" y="74663"/>
                  </a:lnTo>
                  <a:lnTo>
                    <a:pt x="38658" y="74663"/>
                  </a:lnTo>
                  <a:lnTo>
                    <a:pt x="45783" y="70218"/>
                  </a:lnTo>
                  <a:lnTo>
                    <a:pt x="49542" y="67106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774340" y="4362978"/>
              <a:ext cx="4445" cy="23495"/>
            </a:xfrm>
            <a:custGeom>
              <a:avLst/>
              <a:gdLst/>
              <a:ahLst/>
              <a:cxnLst/>
              <a:rect l="l" t="t" r="r" b="b"/>
              <a:pathLst>
                <a:path w="4445" h="23495">
                  <a:moveTo>
                    <a:pt x="4190" y="0"/>
                  </a:moveTo>
                  <a:lnTo>
                    <a:pt x="0" y="23025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CAC7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760382" y="4362584"/>
              <a:ext cx="48260" cy="127635"/>
            </a:xfrm>
            <a:custGeom>
              <a:avLst/>
              <a:gdLst/>
              <a:ahLst/>
              <a:cxnLst/>
              <a:rect l="l" t="t" r="r" b="b"/>
              <a:pathLst>
                <a:path w="48259" h="127635">
                  <a:moveTo>
                    <a:pt x="5700" y="109004"/>
                  </a:moveTo>
                  <a:lnTo>
                    <a:pt x="4367" y="116687"/>
                  </a:lnTo>
                  <a:lnTo>
                    <a:pt x="4227" y="116967"/>
                  </a:lnTo>
                  <a:lnTo>
                    <a:pt x="4112" y="117495"/>
                  </a:lnTo>
                  <a:lnTo>
                    <a:pt x="34618" y="127050"/>
                  </a:lnTo>
                  <a:lnTo>
                    <a:pt x="33666" y="127152"/>
                  </a:lnTo>
                  <a:lnTo>
                    <a:pt x="40435" y="126453"/>
                  </a:lnTo>
                  <a:lnTo>
                    <a:pt x="44313" y="124726"/>
                  </a:lnTo>
                  <a:lnTo>
                    <a:pt x="29284" y="124726"/>
                  </a:lnTo>
                  <a:lnTo>
                    <a:pt x="20609" y="123928"/>
                  </a:lnTo>
                  <a:lnTo>
                    <a:pt x="13081" y="121624"/>
                  </a:lnTo>
                  <a:lnTo>
                    <a:pt x="7726" y="117954"/>
                  </a:lnTo>
                  <a:lnTo>
                    <a:pt x="5573" y="113055"/>
                  </a:lnTo>
                  <a:lnTo>
                    <a:pt x="5700" y="109004"/>
                  </a:lnTo>
                  <a:close/>
                </a:path>
                <a:path w="48259" h="127635">
                  <a:moveTo>
                    <a:pt x="48207" y="119989"/>
                  </a:moveTo>
                  <a:lnTo>
                    <a:pt x="43229" y="123253"/>
                  </a:lnTo>
                  <a:lnTo>
                    <a:pt x="36206" y="124726"/>
                  </a:lnTo>
                  <a:lnTo>
                    <a:pt x="44313" y="124726"/>
                  </a:lnTo>
                  <a:lnTo>
                    <a:pt x="44969" y="124434"/>
                  </a:lnTo>
                  <a:lnTo>
                    <a:pt x="47991" y="122148"/>
                  </a:lnTo>
                  <a:lnTo>
                    <a:pt x="48084" y="120897"/>
                  </a:lnTo>
                  <a:lnTo>
                    <a:pt x="48207" y="119989"/>
                  </a:lnTo>
                  <a:close/>
                </a:path>
                <a:path w="48259" h="127635">
                  <a:moveTo>
                    <a:pt x="0" y="117495"/>
                  </a:moveTo>
                  <a:lnTo>
                    <a:pt x="3740" y="120897"/>
                  </a:lnTo>
                  <a:lnTo>
                    <a:pt x="0" y="117495"/>
                  </a:lnTo>
                  <a:close/>
                </a:path>
                <a:path w="48259" h="127635">
                  <a:moveTo>
                    <a:pt x="3414" y="96253"/>
                  </a:moveTo>
                  <a:lnTo>
                    <a:pt x="3173" y="99529"/>
                  </a:lnTo>
                  <a:lnTo>
                    <a:pt x="3033" y="102577"/>
                  </a:lnTo>
                  <a:lnTo>
                    <a:pt x="2995" y="105346"/>
                  </a:lnTo>
                  <a:lnTo>
                    <a:pt x="4456" y="96913"/>
                  </a:lnTo>
                  <a:lnTo>
                    <a:pt x="3414" y="96253"/>
                  </a:lnTo>
                  <a:close/>
                </a:path>
                <a:path w="48259" h="127635">
                  <a:moveTo>
                    <a:pt x="9764" y="50647"/>
                  </a:moveTo>
                  <a:lnTo>
                    <a:pt x="8342" y="58496"/>
                  </a:lnTo>
                  <a:lnTo>
                    <a:pt x="7021" y="66433"/>
                  </a:lnTo>
                  <a:lnTo>
                    <a:pt x="5942" y="74002"/>
                  </a:lnTo>
                  <a:lnTo>
                    <a:pt x="7351" y="74764"/>
                  </a:lnTo>
                  <a:lnTo>
                    <a:pt x="8228" y="75145"/>
                  </a:lnTo>
                  <a:lnTo>
                    <a:pt x="12317" y="51549"/>
                  </a:lnTo>
                  <a:lnTo>
                    <a:pt x="11428" y="51269"/>
                  </a:lnTo>
                  <a:lnTo>
                    <a:pt x="9764" y="50647"/>
                  </a:lnTo>
                  <a:close/>
                </a:path>
                <a:path w="48259" h="127635">
                  <a:moveTo>
                    <a:pt x="26122" y="0"/>
                  </a:moveTo>
                  <a:lnTo>
                    <a:pt x="20775" y="0"/>
                  </a:lnTo>
                  <a:lnTo>
                    <a:pt x="19263" y="5849"/>
                  </a:lnTo>
                  <a:lnTo>
                    <a:pt x="17627" y="12609"/>
                  </a:lnTo>
                  <a:lnTo>
                    <a:pt x="15909" y="20129"/>
                  </a:lnTo>
                  <a:lnTo>
                    <a:pt x="14146" y="28257"/>
                  </a:lnTo>
                  <a:lnTo>
                    <a:pt x="15530" y="28575"/>
                  </a:lnTo>
                  <a:lnTo>
                    <a:pt x="16267" y="28714"/>
                  </a:lnTo>
                  <a:lnTo>
                    <a:pt x="20496" y="4318"/>
                  </a:lnTo>
                  <a:lnTo>
                    <a:pt x="21194" y="3759"/>
                  </a:lnTo>
                  <a:lnTo>
                    <a:pt x="24810" y="3759"/>
                  </a:lnTo>
                  <a:lnTo>
                    <a:pt x="24941" y="3302"/>
                  </a:lnTo>
                  <a:lnTo>
                    <a:pt x="26122" y="0"/>
                  </a:lnTo>
                  <a:close/>
                </a:path>
                <a:path w="48259" h="127635">
                  <a:moveTo>
                    <a:pt x="24810" y="3759"/>
                  </a:moveTo>
                  <a:lnTo>
                    <a:pt x="21194" y="3759"/>
                  </a:lnTo>
                  <a:lnTo>
                    <a:pt x="22261" y="3784"/>
                  </a:lnTo>
                  <a:lnTo>
                    <a:pt x="23150" y="3937"/>
                  </a:lnTo>
                  <a:lnTo>
                    <a:pt x="23747" y="4787"/>
                  </a:lnTo>
                  <a:lnTo>
                    <a:pt x="22274" y="13335"/>
                  </a:lnTo>
                  <a:lnTo>
                    <a:pt x="23633" y="7886"/>
                  </a:lnTo>
                  <a:lnTo>
                    <a:pt x="24810" y="3759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763790" y="4390847"/>
              <a:ext cx="13335" cy="69215"/>
            </a:xfrm>
            <a:custGeom>
              <a:avLst/>
              <a:gdLst/>
              <a:ahLst/>
              <a:cxnLst/>
              <a:rect l="l" t="t" r="r" b="b"/>
              <a:pathLst>
                <a:path w="13334" h="69214">
                  <a:moveTo>
                    <a:pt x="4813" y="46888"/>
                  </a:moveTo>
                  <a:lnTo>
                    <a:pt x="3937" y="46507"/>
                  </a:lnTo>
                  <a:lnTo>
                    <a:pt x="2527" y="45745"/>
                  </a:lnTo>
                  <a:lnTo>
                    <a:pt x="1384" y="53746"/>
                  </a:lnTo>
                  <a:lnTo>
                    <a:pt x="495" y="61341"/>
                  </a:lnTo>
                  <a:lnTo>
                    <a:pt x="0" y="67995"/>
                  </a:lnTo>
                  <a:lnTo>
                    <a:pt x="1041" y="68656"/>
                  </a:lnTo>
                  <a:lnTo>
                    <a:pt x="4813" y="46888"/>
                  </a:lnTo>
                  <a:close/>
                </a:path>
                <a:path w="13334" h="69214">
                  <a:moveTo>
                    <a:pt x="12852" y="457"/>
                  </a:moveTo>
                  <a:lnTo>
                    <a:pt x="10731" y="0"/>
                  </a:lnTo>
                  <a:lnTo>
                    <a:pt x="9232" y="7112"/>
                  </a:lnTo>
                  <a:lnTo>
                    <a:pt x="7734" y="14706"/>
                  </a:lnTo>
                  <a:lnTo>
                    <a:pt x="6337" y="22390"/>
                  </a:lnTo>
                  <a:lnTo>
                    <a:pt x="8001" y="23012"/>
                  </a:lnTo>
                  <a:lnTo>
                    <a:pt x="8890" y="23291"/>
                  </a:lnTo>
                  <a:lnTo>
                    <a:pt x="12852" y="457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766083" y="4375922"/>
              <a:ext cx="17145" cy="95885"/>
            </a:xfrm>
            <a:custGeom>
              <a:avLst/>
              <a:gdLst/>
              <a:ahLst/>
              <a:cxnLst/>
              <a:rect l="l" t="t" r="r" b="b"/>
              <a:pathLst>
                <a:path w="17145" h="95885">
                  <a:moveTo>
                    <a:pt x="1130" y="84886"/>
                  </a:moveTo>
                  <a:lnTo>
                    <a:pt x="584" y="89230"/>
                  </a:lnTo>
                  <a:lnTo>
                    <a:pt x="190" y="92900"/>
                  </a:lnTo>
                  <a:lnTo>
                    <a:pt x="0" y="95669"/>
                  </a:lnTo>
                  <a:lnTo>
                    <a:pt x="1816" y="85216"/>
                  </a:lnTo>
                  <a:lnTo>
                    <a:pt x="1130" y="84886"/>
                  </a:lnTo>
                  <a:close/>
                </a:path>
                <a:path w="17145" h="95885">
                  <a:moveTo>
                    <a:pt x="8458" y="38760"/>
                  </a:moveTo>
                  <a:lnTo>
                    <a:pt x="6984" y="46837"/>
                  </a:lnTo>
                  <a:lnTo>
                    <a:pt x="5587" y="54952"/>
                  </a:lnTo>
                  <a:lnTo>
                    <a:pt x="4368" y="62572"/>
                  </a:lnTo>
                  <a:lnTo>
                    <a:pt x="5664" y="63017"/>
                  </a:lnTo>
                  <a:lnTo>
                    <a:pt x="9804" y="39090"/>
                  </a:lnTo>
                  <a:lnTo>
                    <a:pt x="8458" y="38760"/>
                  </a:lnTo>
                  <a:close/>
                </a:path>
                <a:path w="17145" h="95885">
                  <a:moveTo>
                    <a:pt x="16573" y="0"/>
                  </a:moveTo>
                  <a:lnTo>
                    <a:pt x="15405" y="4698"/>
                  </a:lnTo>
                  <a:lnTo>
                    <a:pt x="14185" y="10032"/>
                  </a:lnTo>
                  <a:lnTo>
                    <a:pt x="12979" y="15760"/>
                  </a:lnTo>
                  <a:lnTo>
                    <a:pt x="13830" y="15862"/>
                  </a:lnTo>
                  <a:lnTo>
                    <a:pt x="16573" y="0"/>
                  </a:lnTo>
                  <a:close/>
                </a:path>
              </a:pathLst>
            </a:custGeom>
            <a:solidFill>
              <a:srgbClr val="F47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767207" y="4391685"/>
              <a:ext cx="12700" cy="69850"/>
            </a:xfrm>
            <a:custGeom>
              <a:avLst/>
              <a:gdLst/>
              <a:ahLst/>
              <a:cxnLst/>
              <a:rect l="l" t="t" r="r" b="b"/>
              <a:pathLst>
                <a:path w="12700" h="69850">
                  <a:moveTo>
                    <a:pt x="4521" y="47256"/>
                  </a:moveTo>
                  <a:lnTo>
                    <a:pt x="3238" y="46812"/>
                  </a:lnTo>
                  <a:lnTo>
                    <a:pt x="1905" y="55130"/>
                  </a:lnTo>
                  <a:lnTo>
                    <a:pt x="787" y="62826"/>
                  </a:lnTo>
                  <a:lnTo>
                    <a:pt x="0" y="69126"/>
                  </a:lnTo>
                  <a:lnTo>
                    <a:pt x="685" y="69469"/>
                  </a:lnTo>
                  <a:lnTo>
                    <a:pt x="4521" y="47256"/>
                  </a:lnTo>
                  <a:close/>
                </a:path>
                <a:path w="12700" h="69850">
                  <a:moveTo>
                    <a:pt x="12700" y="101"/>
                  </a:moveTo>
                  <a:lnTo>
                    <a:pt x="11849" y="0"/>
                  </a:lnTo>
                  <a:lnTo>
                    <a:pt x="10312" y="7239"/>
                  </a:lnTo>
                  <a:lnTo>
                    <a:pt x="8775" y="15100"/>
                  </a:lnTo>
                  <a:lnTo>
                    <a:pt x="7327" y="22999"/>
                  </a:lnTo>
                  <a:lnTo>
                    <a:pt x="8674" y="23342"/>
                  </a:lnTo>
                  <a:lnTo>
                    <a:pt x="12700" y="101"/>
                  </a:lnTo>
                  <a:close/>
                </a:path>
              </a:pathLst>
            </a:custGeom>
            <a:solidFill>
              <a:srgbClr val="E8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763313" y="4366342"/>
              <a:ext cx="20955" cy="113664"/>
            </a:xfrm>
            <a:custGeom>
              <a:avLst/>
              <a:gdLst/>
              <a:ahLst/>
              <a:cxnLst/>
              <a:rect l="l" t="t" r="r" b="b"/>
              <a:pathLst>
                <a:path w="20954" h="113664">
                  <a:moveTo>
                    <a:pt x="1523" y="93154"/>
                  </a:moveTo>
                  <a:lnTo>
                    <a:pt x="63" y="101587"/>
                  </a:lnTo>
                  <a:lnTo>
                    <a:pt x="0" y="106629"/>
                  </a:lnTo>
                  <a:lnTo>
                    <a:pt x="304" y="110705"/>
                  </a:lnTo>
                  <a:lnTo>
                    <a:pt x="1092" y="113436"/>
                  </a:lnTo>
                  <a:lnTo>
                    <a:pt x="1295" y="113220"/>
                  </a:lnTo>
                  <a:lnTo>
                    <a:pt x="1447" y="112928"/>
                  </a:lnTo>
                  <a:lnTo>
                    <a:pt x="2768" y="105257"/>
                  </a:lnTo>
                  <a:lnTo>
                    <a:pt x="2971" y="102488"/>
                  </a:lnTo>
                  <a:lnTo>
                    <a:pt x="3352" y="98805"/>
                  </a:lnTo>
                  <a:lnTo>
                    <a:pt x="3898" y="94462"/>
                  </a:lnTo>
                  <a:lnTo>
                    <a:pt x="3060" y="94043"/>
                  </a:lnTo>
                  <a:lnTo>
                    <a:pt x="2273" y="93611"/>
                  </a:lnTo>
                  <a:lnTo>
                    <a:pt x="1523" y="93154"/>
                  </a:lnTo>
                  <a:close/>
                </a:path>
                <a:path w="20954" h="113664">
                  <a:moveTo>
                    <a:pt x="9385" y="47790"/>
                  </a:moveTo>
                  <a:lnTo>
                    <a:pt x="5295" y="71386"/>
                  </a:lnTo>
                  <a:lnTo>
                    <a:pt x="6476" y="71894"/>
                  </a:lnTo>
                  <a:lnTo>
                    <a:pt x="7137" y="72148"/>
                  </a:lnTo>
                  <a:lnTo>
                    <a:pt x="8356" y="64541"/>
                  </a:lnTo>
                  <a:lnTo>
                    <a:pt x="9753" y="56413"/>
                  </a:lnTo>
                  <a:lnTo>
                    <a:pt x="11226" y="48336"/>
                  </a:lnTo>
                  <a:lnTo>
                    <a:pt x="10591" y="48171"/>
                  </a:lnTo>
                  <a:lnTo>
                    <a:pt x="9385" y="47790"/>
                  </a:lnTo>
                  <a:close/>
                </a:path>
                <a:path w="20954" h="113664">
                  <a:moveTo>
                    <a:pt x="19138" y="0"/>
                  </a:moveTo>
                  <a:lnTo>
                    <a:pt x="18262" y="0"/>
                  </a:lnTo>
                  <a:lnTo>
                    <a:pt x="17564" y="558"/>
                  </a:lnTo>
                  <a:lnTo>
                    <a:pt x="13334" y="24955"/>
                  </a:lnTo>
                  <a:lnTo>
                    <a:pt x="14909" y="25222"/>
                  </a:lnTo>
                  <a:lnTo>
                    <a:pt x="15747" y="25336"/>
                  </a:lnTo>
                  <a:lnTo>
                    <a:pt x="16967" y="19621"/>
                  </a:lnTo>
                  <a:lnTo>
                    <a:pt x="18173" y="14274"/>
                  </a:lnTo>
                  <a:lnTo>
                    <a:pt x="19342" y="9575"/>
                  </a:lnTo>
                  <a:lnTo>
                    <a:pt x="20827" y="1028"/>
                  </a:lnTo>
                  <a:lnTo>
                    <a:pt x="20218" y="177"/>
                  </a:lnTo>
                  <a:lnTo>
                    <a:pt x="19138" y="0"/>
                  </a:lnTo>
                  <a:close/>
                </a:path>
              </a:pathLst>
            </a:custGeom>
            <a:solidFill>
              <a:srgbClr val="F68C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764832" y="4391304"/>
              <a:ext cx="14604" cy="69850"/>
            </a:xfrm>
            <a:custGeom>
              <a:avLst/>
              <a:gdLst/>
              <a:ahLst/>
              <a:cxnLst/>
              <a:rect l="l" t="t" r="r" b="b"/>
              <a:pathLst>
                <a:path w="14604" h="69850">
                  <a:moveTo>
                    <a:pt x="5613" y="47180"/>
                  </a:moveTo>
                  <a:lnTo>
                    <a:pt x="3771" y="46431"/>
                  </a:lnTo>
                  <a:lnTo>
                    <a:pt x="0" y="68199"/>
                  </a:lnTo>
                  <a:lnTo>
                    <a:pt x="1536" y="69088"/>
                  </a:lnTo>
                  <a:lnTo>
                    <a:pt x="2374" y="69507"/>
                  </a:lnTo>
                  <a:lnTo>
                    <a:pt x="3175" y="63207"/>
                  </a:lnTo>
                  <a:lnTo>
                    <a:pt x="4292" y="55511"/>
                  </a:lnTo>
                  <a:lnTo>
                    <a:pt x="5613" y="47180"/>
                  </a:lnTo>
                  <a:close/>
                </a:path>
                <a:path w="14604" h="69850">
                  <a:moveTo>
                    <a:pt x="14224" y="381"/>
                  </a:moveTo>
                  <a:lnTo>
                    <a:pt x="11811" y="0"/>
                  </a:lnTo>
                  <a:lnTo>
                    <a:pt x="7848" y="22847"/>
                  </a:lnTo>
                  <a:lnTo>
                    <a:pt x="9702" y="23380"/>
                  </a:lnTo>
                  <a:lnTo>
                    <a:pt x="11150" y="15481"/>
                  </a:lnTo>
                  <a:lnTo>
                    <a:pt x="12687" y="7632"/>
                  </a:lnTo>
                  <a:lnTo>
                    <a:pt x="14224" y="381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786260" y="4362588"/>
              <a:ext cx="28575" cy="120014"/>
            </a:xfrm>
            <a:custGeom>
              <a:avLst/>
              <a:gdLst/>
              <a:ahLst/>
              <a:cxnLst/>
              <a:rect l="l" t="t" r="r" b="b"/>
              <a:pathLst>
                <a:path w="28575" h="120014">
                  <a:moveTo>
                    <a:pt x="24688" y="95097"/>
                  </a:moveTo>
                  <a:lnTo>
                    <a:pt x="23660" y="95935"/>
                  </a:lnTo>
                  <a:lnTo>
                    <a:pt x="22390" y="96888"/>
                  </a:lnTo>
                  <a:lnTo>
                    <a:pt x="20840" y="97815"/>
                  </a:lnTo>
                  <a:lnTo>
                    <a:pt x="22758" y="112039"/>
                  </a:lnTo>
                  <a:lnTo>
                    <a:pt x="22707" y="116713"/>
                  </a:lnTo>
                  <a:lnTo>
                    <a:pt x="22326" y="119989"/>
                  </a:lnTo>
                  <a:lnTo>
                    <a:pt x="24866" y="118325"/>
                  </a:lnTo>
                  <a:lnTo>
                    <a:pt x="26860" y="116205"/>
                  </a:lnTo>
                  <a:lnTo>
                    <a:pt x="28054" y="113576"/>
                  </a:lnTo>
                  <a:lnTo>
                    <a:pt x="24688" y="95097"/>
                  </a:lnTo>
                  <a:close/>
                </a:path>
                <a:path w="28575" h="120014">
                  <a:moveTo>
                    <a:pt x="20676" y="73037"/>
                  </a:moveTo>
                  <a:lnTo>
                    <a:pt x="21767" y="79044"/>
                  </a:lnTo>
                  <a:lnTo>
                    <a:pt x="20676" y="73037"/>
                  </a:lnTo>
                  <a:close/>
                </a:path>
                <a:path w="28575" h="120014">
                  <a:moveTo>
                    <a:pt x="16675" y="51015"/>
                  </a:moveTo>
                  <a:lnTo>
                    <a:pt x="15735" y="51409"/>
                  </a:lnTo>
                  <a:lnTo>
                    <a:pt x="14719" y="51765"/>
                  </a:lnTo>
                  <a:lnTo>
                    <a:pt x="13652" y="52095"/>
                  </a:lnTo>
                  <a:lnTo>
                    <a:pt x="14681" y="58458"/>
                  </a:lnTo>
                  <a:lnTo>
                    <a:pt x="16078" y="66725"/>
                  </a:lnTo>
                  <a:lnTo>
                    <a:pt x="17437" y="75107"/>
                  </a:lnTo>
                  <a:lnTo>
                    <a:pt x="18783" y="74434"/>
                  </a:lnTo>
                  <a:lnTo>
                    <a:pt x="19850" y="73736"/>
                  </a:lnTo>
                  <a:lnTo>
                    <a:pt x="20675" y="73037"/>
                  </a:lnTo>
                  <a:lnTo>
                    <a:pt x="16675" y="51015"/>
                  </a:lnTo>
                  <a:close/>
                </a:path>
                <a:path w="28575" h="120014">
                  <a:moveTo>
                    <a:pt x="7404" y="0"/>
                  </a:moveTo>
                  <a:lnTo>
                    <a:pt x="3594" y="0"/>
                  </a:lnTo>
                  <a:lnTo>
                    <a:pt x="0" y="2603"/>
                  </a:lnTo>
                  <a:lnTo>
                    <a:pt x="3285" y="4237"/>
                  </a:lnTo>
                  <a:lnTo>
                    <a:pt x="5668" y="8415"/>
                  </a:lnTo>
                  <a:lnTo>
                    <a:pt x="7688" y="16196"/>
                  </a:lnTo>
                  <a:lnTo>
                    <a:pt x="9880" y="28638"/>
                  </a:lnTo>
                  <a:lnTo>
                    <a:pt x="10807" y="28460"/>
                  </a:lnTo>
                  <a:lnTo>
                    <a:pt x="11684" y="28257"/>
                  </a:lnTo>
                  <a:lnTo>
                    <a:pt x="12496" y="28041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BF41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796137" y="4390631"/>
              <a:ext cx="15240" cy="69850"/>
            </a:xfrm>
            <a:custGeom>
              <a:avLst/>
              <a:gdLst/>
              <a:ahLst/>
              <a:cxnLst/>
              <a:rect l="l" t="t" r="r" b="b"/>
              <a:pathLst>
                <a:path w="15240" h="69850">
                  <a:moveTo>
                    <a:pt x="6794" y="22974"/>
                  </a:moveTo>
                  <a:lnTo>
                    <a:pt x="2616" y="0"/>
                  </a:lnTo>
                  <a:lnTo>
                    <a:pt x="927" y="419"/>
                  </a:lnTo>
                  <a:lnTo>
                    <a:pt x="0" y="596"/>
                  </a:lnTo>
                  <a:lnTo>
                    <a:pt x="3771" y="24053"/>
                  </a:lnTo>
                  <a:lnTo>
                    <a:pt x="5854" y="23368"/>
                  </a:lnTo>
                  <a:lnTo>
                    <a:pt x="6794" y="22974"/>
                  </a:lnTo>
                  <a:close/>
                </a:path>
                <a:path w="15240" h="69850">
                  <a:moveTo>
                    <a:pt x="14808" y="67068"/>
                  </a:moveTo>
                  <a:lnTo>
                    <a:pt x="10795" y="45008"/>
                  </a:lnTo>
                  <a:lnTo>
                    <a:pt x="9969" y="45694"/>
                  </a:lnTo>
                  <a:lnTo>
                    <a:pt x="8902" y="46405"/>
                  </a:lnTo>
                  <a:lnTo>
                    <a:pt x="7556" y="47066"/>
                  </a:lnTo>
                  <a:lnTo>
                    <a:pt x="9080" y="56591"/>
                  </a:lnTo>
                  <a:lnTo>
                    <a:pt x="10185" y="63982"/>
                  </a:lnTo>
                  <a:lnTo>
                    <a:pt x="10960" y="69773"/>
                  </a:lnTo>
                  <a:lnTo>
                    <a:pt x="12509" y="68846"/>
                  </a:lnTo>
                  <a:lnTo>
                    <a:pt x="13779" y="67906"/>
                  </a:lnTo>
                  <a:lnTo>
                    <a:pt x="14808" y="67068"/>
                  </a:lnTo>
                  <a:close/>
                </a:path>
              </a:pathLst>
            </a:custGeom>
            <a:solidFill>
              <a:srgbClr val="B1A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808367" y="4476169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5943" y="0"/>
                  </a:moveTo>
                  <a:lnTo>
                    <a:pt x="4762" y="2616"/>
                  </a:lnTo>
                  <a:lnTo>
                    <a:pt x="2755" y="4737"/>
                  </a:lnTo>
                  <a:lnTo>
                    <a:pt x="215" y="6400"/>
                  </a:lnTo>
                  <a:lnTo>
                    <a:pt x="165" y="6934"/>
                  </a:lnTo>
                  <a:lnTo>
                    <a:pt x="12" y="7912"/>
                  </a:lnTo>
                  <a:lnTo>
                    <a:pt x="0" y="8572"/>
                  </a:lnTo>
                  <a:lnTo>
                    <a:pt x="5194" y="4660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C05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759772" y="4386007"/>
              <a:ext cx="14604" cy="80010"/>
            </a:xfrm>
            <a:custGeom>
              <a:avLst/>
              <a:gdLst/>
              <a:ahLst/>
              <a:cxnLst/>
              <a:rect l="l" t="t" r="r" b="b"/>
              <a:pathLst>
                <a:path w="14604" h="80010">
                  <a:moveTo>
                    <a:pt x="14566" y="0"/>
                  </a:moveTo>
                  <a:lnTo>
                    <a:pt x="0" y="79997"/>
                  </a:lnTo>
                </a:path>
              </a:pathLst>
            </a:custGeom>
            <a:solidFill>
              <a:srgbClr val="CAC7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757784" y="4466004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1993" y="0"/>
                  </a:moveTo>
                  <a:lnTo>
                    <a:pt x="0" y="1096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CF90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757788" y="4362586"/>
              <a:ext cx="37465" cy="127635"/>
            </a:xfrm>
            <a:custGeom>
              <a:avLst/>
              <a:gdLst/>
              <a:ahLst/>
              <a:cxnLst/>
              <a:rect l="l" t="t" r="r" b="b"/>
              <a:pathLst>
                <a:path w="37465" h="127635">
                  <a:moveTo>
                    <a:pt x="11650" y="50357"/>
                  </a:moveTo>
                  <a:lnTo>
                    <a:pt x="0" y="114376"/>
                  </a:lnTo>
                  <a:lnTo>
                    <a:pt x="1444" y="116457"/>
                  </a:lnTo>
                  <a:lnTo>
                    <a:pt x="6394" y="120935"/>
                  </a:lnTo>
                  <a:lnTo>
                    <a:pt x="15887" y="125395"/>
                  </a:lnTo>
                  <a:lnTo>
                    <a:pt x="30962" y="127419"/>
                  </a:lnTo>
                  <a:lnTo>
                    <a:pt x="33045" y="127406"/>
                  </a:lnTo>
                  <a:lnTo>
                    <a:pt x="34709" y="127317"/>
                  </a:lnTo>
                  <a:lnTo>
                    <a:pt x="37210" y="127050"/>
                  </a:lnTo>
                  <a:lnTo>
                    <a:pt x="27679" y="126670"/>
                  </a:lnTo>
                  <a:lnTo>
                    <a:pt x="18910" y="125444"/>
                  </a:lnTo>
                  <a:lnTo>
                    <a:pt x="6777" y="117741"/>
                  </a:lnTo>
                  <a:lnTo>
                    <a:pt x="5397" y="117741"/>
                  </a:lnTo>
                  <a:lnTo>
                    <a:pt x="5118" y="117716"/>
                  </a:lnTo>
                  <a:lnTo>
                    <a:pt x="4216" y="117551"/>
                  </a:lnTo>
                  <a:lnTo>
                    <a:pt x="3619" y="116700"/>
                  </a:lnTo>
                  <a:lnTo>
                    <a:pt x="5587" y="105346"/>
                  </a:lnTo>
                  <a:lnTo>
                    <a:pt x="5626" y="102577"/>
                  </a:lnTo>
                  <a:lnTo>
                    <a:pt x="5765" y="99529"/>
                  </a:lnTo>
                  <a:lnTo>
                    <a:pt x="6007" y="96253"/>
                  </a:lnTo>
                  <a:lnTo>
                    <a:pt x="5143" y="95681"/>
                  </a:lnTo>
                  <a:lnTo>
                    <a:pt x="4356" y="95097"/>
                  </a:lnTo>
                  <a:lnTo>
                    <a:pt x="3619" y="94500"/>
                  </a:lnTo>
                  <a:lnTo>
                    <a:pt x="7467" y="73355"/>
                  </a:lnTo>
                  <a:lnTo>
                    <a:pt x="8626" y="73355"/>
                  </a:lnTo>
                  <a:lnTo>
                    <a:pt x="9613" y="66433"/>
                  </a:lnTo>
                  <a:lnTo>
                    <a:pt x="10934" y="58496"/>
                  </a:lnTo>
                  <a:lnTo>
                    <a:pt x="12357" y="50647"/>
                  </a:lnTo>
                  <a:lnTo>
                    <a:pt x="11650" y="50357"/>
                  </a:lnTo>
                  <a:close/>
                </a:path>
                <a:path w="37465" h="127635">
                  <a:moveTo>
                    <a:pt x="6616" y="117195"/>
                  </a:moveTo>
                  <a:lnTo>
                    <a:pt x="6311" y="117525"/>
                  </a:lnTo>
                  <a:lnTo>
                    <a:pt x="5867" y="117741"/>
                  </a:lnTo>
                  <a:lnTo>
                    <a:pt x="6777" y="117741"/>
                  </a:lnTo>
                  <a:lnTo>
                    <a:pt x="6616" y="117195"/>
                  </a:lnTo>
                  <a:close/>
                </a:path>
                <a:path w="37465" h="127635">
                  <a:moveTo>
                    <a:pt x="8626" y="73355"/>
                  </a:moveTo>
                  <a:lnTo>
                    <a:pt x="7467" y="73355"/>
                  </a:lnTo>
                  <a:lnTo>
                    <a:pt x="8534" y="74002"/>
                  </a:lnTo>
                  <a:lnTo>
                    <a:pt x="8626" y="73355"/>
                  </a:lnTo>
                  <a:close/>
                </a:path>
                <a:path w="37465" h="127635">
                  <a:moveTo>
                    <a:pt x="23367" y="0"/>
                  </a:moveTo>
                  <a:lnTo>
                    <a:pt x="20929" y="0"/>
                  </a:lnTo>
                  <a:lnTo>
                    <a:pt x="20789" y="114"/>
                  </a:lnTo>
                  <a:lnTo>
                    <a:pt x="15722" y="27990"/>
                  </a:lnTo>
                  <a:lnTo>
                    <a:pt x="16738" y="28257"/>
                  </a:lnTo>
                  <a:lnTo>
                    <a:pt x="18501" y="20129"/>
                  </a:lnTo>
                  <a:lnTo>
                    <a:pt x="20219" y="12609"/>
                  </a:lnTo>
                  <a:lnTo>
                    <a:pt x="21855" y="5849"/>
                  </a:lnTo>
                  <a:lnTo>
                    <a:pt x="23367" y="0"/>
                  </a:lnTo>
                  <a:close/>
                </a:path>
              </a:pathLst>
            </a:custGeom>
            <a:solidFill>
              <a:srgbClr val="F47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761403" y="4390580"/>
              <a:ext cx="13335" cy="68580"/>
            </a:xfrm>
            <a:custGeom>
              <a:avLst/>
              <a:gdLst/>
              <a:ahLst/>
              <a:cxnLst/>
              <a:rect l="l" t="t" r="r" b="b"/>
              <a:pathLst>
                <a:path w="13334" h="68579">
                  <a:moveTo>
                    <a:pt x="4927" y="46012"/>
                  </a:moveTo>
                  <a:lnTo>
                    <a:pt x="3848" y="45364"/>
                  </a:lnTo>
                  <a:lnTo>
                    <a:pt x="0" y="66497"/>
                  </a:lnTo>
                  <a:lnTo>
                    <a:pt x="736" y="67106"/>
                  </a:lnTo>
                  <a:lnTo>
                    <a:pt x="1536" y="67691"/>
                  </a:lnTo>
                  <a:lnTo>
                    <a:pt x="2400" y="68262"/>
                  </a:lnTo>
                  <a:lnTo>
                    <a:pt x="2895" y="61607"/>
                  </a:lnTo>
                  <a:lnTo>
                    <a:pt x="3771" y="54013"/>
                  </a:lnTo>
                  <a:lnTo>
                    <a:pt x="4927" y="46012"/>
                  </a:lnTo>
                  <a:close/>
                </a:path>
                <a:path w="13334" h="68579">
                  <a:moveTo>
                    <a:pt x="13131" y="266"/>
                  </a:moveTo>
                  <a:lnTo>
                    <a:pt x="12103" y="0"/>
                  </a:lnTo>
                  <a:lnTo>
                    <a:pt x="8039" y="22364"/>
                  </a:lnTo>
                  <a:lnTo>
                    <a:pt x="8737" y="22656"/>
                  </a:lnTo>
                  <a:lnTo>
                    <a:pt x="10134" y="14973"/>
                  </a:lnTo>
                  <a:lnTo>
                    <a:pt x="11633" y="7366"/>
                  </a:lnTo>
                  <a:lnTo>
                    <a:pt x="13131" y="266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761408" y="4467928"/>
              <a:ext cx="3175" cy="12700"/>
            </a:xfrm>
            <a:custGeom>
              <a:avLst/>
              <a:gdLst/>
              <a:ahLst/>
              <a:cxnLst/>
              <a:rect l="l" t="t" r="r" b="b"/>
              <a:pathLst>
                <a:path w="3175" h="12700">
                  <a:moveTo>
                    <a:pt x="1968" y="0"/>
                  </a:moveTo>
                  <a:lnTo>
                    <a:pt x="0" y="11366"/>
                  </a:lnTo>
                  <a:lnTo>
                    <a:pt x="596" y="12217"/>
                  </a:lnTo>
                  <a:lnTo>
                    <a:pt x="1498" y="12369"/>
                  </a:lnTo>
                  <a:lnTo>
                    <a:pt x="1778" y="12395"/>
                  </a:lnTo>
                  <a:lnTo>
                    <a:pt x="2247" y="12395"/>
                  </a:lnTo>
                  <a:lnTo>
                    <a:pt x="2692" y="12192"/>
                  </a:lnTo>
                  <a:lnTo>
                    <a:pt x="2997" y="11849"/>
                  </a:lnTo>
                  <a:lnTo>
                    <a:pt x="2209" y="9118"/>
                  </a:lnTo>
                  <a:lnTo>
                    <a:pt x="1905" y="5041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F79C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778567" y="4360519"/>
              <a:ext cx="15240" cy="5080"/>
            </a:xfrm>
            <a:custGeom>
              <a:avLst/>
              <a:gdLst/>
              <a:ahLst/>
              <a:cxnLst/>
              <a:rect l="l" t="t" r="r" b="b"/>
              <a:pathLst>
                <a:path w="15240" h="5079">
                  <a:moveTo>
                    <a:pt x="11747" y="0"/>
                  </a:moveTo>
                  <a:lnTo>
                    <a:pt x="3390" y="0"/>
                  </a:lnTo>
                  <a:lnTo>
                    <a:pt x="0" y="1041"/>
                  </a:lnTo>
                  <a:lnTo>
                    <a:pt x="0" y="3619"/>
                  </a:lnTo>
                  <a:lnTo>
                    <a:pt x="3390" y="4673"/>
                  </a:lnTo>
                  <a:lnTo>
                    <a:pt x="11747" y="4673"/>
                  </a:lnTo>
                  <a:lnTo>
                    <a:pt x="15138" y="3619"/>
                  </a:lnTo>
                  <a:lnTo>
                    <a:pt x="15138" y="2336"/>
                  </a:lnTo>
                  <a:lnTo>
                    <a:pt x="15138" y="1041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E74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761352" y="4097756"/>
              <a:ext cx="45720" cy="258445"/>
            </a:xfrm>
            <a:custGeom>
              <a:avLst/>
              <a:gdLst/>
              <a:ahLst/>
              <a:cxnLst/>
              <a:rect l="l" t="t" r="r" b="b"/>
              <a:pathLst>
                <a:path w="45720" h="258445">
                  <a:moveTo>
                    <a:pt x="45288" y="40703"/>
                  </a:moveTo>
                  <a:lnTo>
                    <a:pt x="38633" y="31851"/>
                  </a:lnTo>
                  <a:lnTo>
                    <a:pt x="32448" y="21526"/>
                  </a:lnTo>
                  <a:lnTo>
                    <a:pt x="27025" y="10604"/>
                  </a:lnTo>
                  <a:lnTo>
                    <a:pt x="22644" y="0"/>
                  </a:lnTo>
                  <a:lnTo>
                    <a:pt x="18262" y="10604"/>
                  </a:lnTo>
                  <a:lnTo>
                    <a:pt x="12839" y="21526"/>
                  </a:lnTo>
                  <a:lnTo>
                    <a:pt x="6667" y="31851"/>
                  </a:lnTo>
                  <a:lnTo>
                    <a:pt x="0" y="40703"/>
                  </a:lnTo>
                  <a:lnTo>
                    <a:pt x="20269" y="33375"/>
                  </a:lnTo>
                  <a:lnTo>
                    <a:pt x="20269" y="224650"/>
                  </a:lnTo>
                  <a:lnTo>
                    <a:pt x="0" y="217322"/>
                  </a:lnTo>
                  <a:lnTo>
                    <a:pt x="6667" y="226161"/>
                  </a:lnTo>
                  <a:lnTo>
                    <a:pt x="12839" y="236486"/>
                  </a:lnTo>
                  <a:lnTo>
                    <a:pt x="18262" y="247408"/>
                  </a:lnTo>
                  <a:lnTo>
                    <a:pt x="22644" y="258013"/>
                  </a:lnTo>
                  <a:lnTo>
                    <a:pt x="27025" y="247408"/>
                  </a:lnTo>
                  <a:lnTo>
                    <a:pt x="32448" y="236486"/>
                  </a:lnTo>
                  <a:lnTo>
                    <a:pt x="38633" y="226161"/>
                  </a:lnTo>
                  <a:lnTo>
                    <a:pt x="45288" y="217322"/>
                  </a:lnTo>
                  <a:lnTo>
                    <a:pt x="25031" y="224650"/>
                  </a:lnTo>
                  <a:lnTo>
                    <a:pt x="25031" y="33388"/>
                  </a:lnTo>
                  <a:lnTo>
                    <a:pt x="45288" y="40703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" name="object 104" descr=""/>
          <p:cNvSpPr txBox="1"/>
          <p:nvPr/>
        </p:nvSpPr>
        <p:spPr>
          <a:xfrm>
            <a:off x="491299" y="3664455"/>
            <a:ext cx="96964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場地：如下圖</a:t>
            </a:r>
            <a:endParaRPr sz="1050">
              <a:latin typeface="微軟正黑體 Light"/>
              <a:cs typeface="微軟正黑體 Light"/>
            </a:endParaRPr>
          </a:p>
          <a:p>
            <a:pPr algn="ctr" marR="139065">
              <a:lnSpc>
                <a:spcPct val="100000"/>
              </a:lnSpc>
              <a:spcBef>
                <a:spcPts val="540"/>
              </a:spcBef>
            </a:pPr>
            <a:r>
              <a:rPr dirty="0" sz="500" spc="-25" b="1">
                <a:solidFill>
                  <a:srgbClr val="231F20"/>
                </a:solidFill>
                <a:latin typeface="Arial"/>
                <a:cs typeface="Arial"/>
              </a:rPr>
              <a:t>5m</a:t>
            </a:r>
            <a:endParaRPr sz="500">
              <a:latin typeface="Arial"/>
              <a:cs typeface="Arial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659320" y="4170738"/>
            <a:ext cx="121920" cy="1054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25" b="1">
                <a:solidFill>
                  <a:srgbClr val="231F20"/>
                </a:solidFill>
                <a:latin typeface="Arial"/>
                <a:cs typeface="Arial"/>
              </a:rPr>
              <a:t>8m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06" name="object 106" descr=""/>
          <p:cNvGrpSpPr/>
          <p:nvPr/>
        </p:nvGrpSpPr>
        <p:grpSpPr>
          <a:xfrm>
            <a:off x="732825" y="3998041"/>
            <a:ext cx="1403350" cy="915035"/>
            <a:chOff x="732825" y="3998041"/>
            <a:chExt cx="1403350" cy="915035"/>
          </a:xfrm>
        </p:grpSpPr>
        <p:sp>
          <p:nvSpPr>
            <p:cNvPr id="107" name="object 107" descr=""/>
            <p:cNvSpPr/>
            <p:nvPr/>
          </p:nvSpPr>
          <p:spPr>
            <a:xfrm>
              <a:off x="975436" y="4118559"/>
              <a:ext cx="928369" cy="553720"/>
            </a:xfrm>
            <a:custGeom>
              <a:avLst/>
              <a:gdLst/>
              <a:ahLst/>
              <a:cxnLst/>
              <a:rect l="l" t="t" r="r" b="b"/>
              <a:pathLst>
                <a:path w="928369" h="553720">
                  <a:moveTo>
                    <a:pt x="277177" y="514692"/>
                  </a:moveTo>
                  <a:lnTo>
                    <a:pt x="182435" y="475983"/>
                  </a:lnTo>
                  <a:lnTo>
                    <a:pt x="202145" y="509930"/>
                  </a:lnTo>
                  <a:lnTo>
                    <a:pt x="2133" y="509930"/>
                  </a:lnTo>
                  <a:lnTo>
                    <a:pt x="0" y="512064"/>
                  </a:lnTo>
                  <a:lnTo>
                    <a:pt x="0" y="517321"/>
                  </a:lnTo>
                  <a:lnTo>
                    <a:pt x="2133" y="519455"/>
                  </a:lnTo>
                  <a:lnTo>
                    <a:pt x="202145" y="519455"/>
                  </a:lnTo>
                  <a:lnTo>
                    <a:pt x="182435" y="553402"/>
                  </a:lnTo>
                  <a:lnTo>
                    <a:pt x="277177" y="514692"/>
                  </a:lnTo>
                  <a:close/>
                </a:path>
                <a:path w="928369" h="553720">
                  <a:moveTo>
                    <a:pt x="927811" y="36080"/>
                  </a:moveTo>
                  <a:lnTo>
                    <a:pt x="925690" y="33947"/>
                  </a:lnTo>
                  <a:lnTo>
                    <a:pt x="725665" y="33947"/>
                  </a:lnTo>
                  <a:lnTo>
                    <a:pt x="745388" y="0"/>
                  </a:lnTo>
                  <a:lnTo>
                    <a:pt x="650646" y="38709"/>
                  </a:lnTo>
                  <a:lnTo>
                    <a:pt x="745388" y="77419"/>
                  </a:lnTo>
                  <a:lnTo>
                    <a:pt x="725665" y="43472"/>
                  </a:lnTo>
                  <a:lnTo>
                    <a:pt x="925690" y="43472"/>
                  </a:lnTo>
                  <a:lnTo>
                    <a:pt x="927811" y="41338"/>
                  </a:lnTo>
                  <a:lnTo>
                    <a:pt x="927811" y="36080"/>
                  </a:lnTo>
                  <a:close/>
                </a:path>
              </a:pathLst>
            </a:custGeom>
            <a:solidFill>
              <a:srgbClr val="3FB1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9467" y="4770807"/>
              <a:ext cx="106591" cy="138927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66110" y="4770807"/>
              <a:ext cx="106591" cy="138927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82751" y="4770807"/>
              <a:ext cx="106591" cy="138927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9393" y="4770807"/>
              <a:ext cx="106591" cy="138927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16036" y="4770807"/>
              <a:ext cx="106591" cy="138927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32669" y="4770807"/>
              <a:ext cx="103343" cy="138927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830908" y="489516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610" y="0"/>
                  </a:moveTo>
                  <a:lnTo>
                    <a:pt x="0" y="2514"/>
                  </a:lnTo>
                  <a:lnTo>
                    <a:pt x="0" y="2667"/>
                  </a:lnTo>
                  <a:lnTo>
                    <a:pt x="4965" y="5156"/>
                  </a:lnTo>
                  <a:lnTo>
                    <a:pt x="5092" y="5080"/>
                  </a:lnTo>
                  <a:lnTo>
                    <a:pt x="5092" y="279"/>
                  </a:lnTo>
                  <a:close/>
                </a:path>
              </a:pathLst>
            </a:custGeom>
            <a:solidFill>
              <a:srgbClr val="9A9B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732815" y="4882134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80" h="30479">
                  <a:moveTo>
                    <a:pt x="106591" y="18592"/>
                  </a:moveTo>
                  <a:lnTo>
                    <a:pt x="103314" y="16192"/>
                  </a:lnTo>
                  <a:lnTo>
                    <a:pt x="103251" y="15341"/>
                  </a:lnTo>
                  <a:lnTo>
                    <a:pt x="102920" y="15100"/>
                  </a:lnTo>
                  <a:lnTo>
                    <a:pt x="102082" y="15557"/>
                  </a:lnTo>
                  <a:lnTo>
                    <a:pt x="84569" y="6413"/>
                  </a:lnTo>
                  <a:lnTo>
                    <a:pt x="73063" y="0"/>
                  </a:lnTo>
                  <a:lnTo>
                    <a:pt x="28917" y="1447"/>
                  </a:lnTo>
                  <a:lnTo>
                    <a:pt x="12903" y="4546"/>
                  </a:lnTo>
                  <a:lnTo>
                    <a:pt x="4635" y="6235"/>
                  </a:lnTo>
                  <a:lnTo>
                    <a:pt x="2755" y="5308"/>
                  </a:lnTo>
                  <a:lnTo>
                    <a:pt x="2679" y="6629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29"/>
                  </a:lnTo>
                  <a:lnTo>
                    <a:pt x="50927" y="29375"/>
                  </a:lnTo>
                  <a:lnTo>
                    <a:pt x="91173" y="22301"/>
                  </a:lnTo>
                  <a:lnTo>
                    <a:pt x="99606" y="20434"/>
                  </a:lnTo>
                  <a:lnTo>
                    <a:pt x="106591" y="18592"/>
                  </a:lnTo>
                  <a:close/>
                </a:path>
              </a:pathLst>
            </a:custGeom>
            <a:solidFill>
              <a:srgbClr val="0805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732917" y="4880165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80" h="30479">
                  <a:moveTo>
                    <a:pt x="106324" y="18630"/>
                  </a:moveTo>
                  <a:lnTo>
                    <a:pt x="103314" y="16192"/>
                  </a:lnTo>
                  <a:lnTo>
                    <a:pt x="103174" y="16129"/>
                  </a:lnTo>
                  <a:lnTo>
                    <a:pt x="103212" y="15290"/>
                  </a:lnTo>
                  <a:lnTo>
                    <a:pt x="102730" y="14998"/>
                  </a:lnTo>
                  <a:lnTo>
                    <a:pt x="101892" y="15455"/>
                  </a:lnTo>
                  <a:lnTo>
                    <a:pt x="84569" y="6413"/>
                  </a:lnTo>
                  <a:lnTo>
                    <a:pt x="73063" y="0"/>
                  </a:lnTo>
                  <a:lnTo>
                    <a:pt x="28917" y="1447"/>
                  </a:lnTo>
                  <a:lnTo>
                    <a:pt x="5080" y="6172"/>
                  </a:lnTo>
                  <a:lnTo>
                    <a:pt x="2514" y="4724"/>
                  </a:lnTo>
                  <a:lnTo>
                    <a:pt x="2578" y="6667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29"/>
                  </a:lnTo>
                  <a:lnTo>
                    <a:pt x="50927" y="29375"/>
                  </a:lnTo>
                  <a:lnTo>
                    <a:pt x="66509" y="26911"/>
                  </a:lnTo>
                  <a:lnTo>
                    <a:pt x="90944" y="22326"/>
                  </a:lnTo>
                  <a:lnTo>
                    <a:pt x="99339" y="20472"/>
                  </a:lnTo>
                  <a:lnTo>
                    <a:pt x="106324" y="1863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732825" y="4877288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80" h="30479">
                  <a:moveTo>
                    <a:pt x="73063" y="0"/>
                  </a:moveTo>
                  <a:lnTo>
                    <a:pt x="28917" y="1447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41"/>
                  </a:lnTo>
                  <a:lnTo>
                    <a:pt x="50927" y="29387"/>
                  </a:lnTo>
                  <a:lnTo>
                    <a:pt x="66551" y="26915"/>
                  </a:lnTo>
                  <a:lnTo>
                    <a:pt x="91164" y="22307"/>
                  </a:lnTo>
                  <a:lnTo>
                    <a:pt x="99606" y="20446"/>
                  </a:lnTo>
                  <a:lnTo>
                    <a:pt x="106591" y="18592"/>
                  </a:lnTo>
                  <a:lnTo>
                    <a:pt x="103314" y="16192"/>
                  </a:lnTo>
                  <a:lnTo>
                    <a:pt x="84569" y="6413"/>
                  </a:lnTo>
                  <a:lnTo>
                    <a:pt x="73063" y="0"/>
                  </a:lnTo>
                  <a:close/>
                </a:path>
              </a:pathLst>
            </a:custGeom>
            <a:solidFill>
              <a:srgbClr val="F68B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769581" y="4881118"/>
              <a:ext cx="66675" cy="26034"/>
            </a:xfrm>
            <a:custGeom>
              <a:avLst/>
              <a:gdLst/>
              <a:ahLst/>
              <a:cxnLst/>
              <a:rect l="l" t="t" r="r" b="b"/>
              <a:pathLst>
                <a:path w="66675" h="26035">
                  <a:moveTo>
                    <a:pt x="43243" y="0"/>
                  </a:moveTo>
                  <a:lnTo>
                    <a:pt x="44094" y="4686"/>
                  </a:lnTo>
                  <a:lnTo>
                    <a:pt x="50952" y="11239"/>
                  </a:lnTo>
                  <a:lnTo>
                    <a:pt x="52247" y="15024"/>
                  </a:lnTo>
                  <a:lnTo>
                    <a:pt x="6959" y="24688"/>
                  </a:lnTo>
                  <a:lnTo>
                    <a:pt x="4445" y="24688"/>
                  </a:lnTo>
                  <a:lnTo>
                    <a:pt x="2095" y="24536"/>
                  </a:lnTo>
                  <a:lnTo>
                    <a:pt x="0" y="24168"/>
                  </a:lnTo>
                  <a:lnTo>
                    <a:pt x="2349" y="25285"/>
                  </a:lnTo>
                  <a:lnTo>
                    <a:pt x="5346" y="25653"/>
                  </a:lnTo>
                  <a:lnTo>
                    <a:pt x="12433" y="25653"/>
                  </a:lnTo>
                  <a:lnTo>
                    <a:pt x="54410" y="18472"/>
                  </a:lnTo>
                  <a:lnTo>
                    <a:pt x="66560" y="15201"/>
                  </a:lnTo>
                  <a:lnTo>
                    <a:pt x="66548" y="12636"/>
                  </a:lnTo>
                  <a:lnTo>
                    <a:pt x="62826" y="10413"/>
                  </a:lnTo>
                  <a:lnTo>
                    <a:pt x="43243" y="0"/>
                  </a:lnTo>
                  <a:close/>
                </a:path>
              </a:pathLst>
            </a:custGeom>
            <a:solidFill>
              <a:srgbClr val="E0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759760" y="4776091"/>
              <a:ext cx="19050" cy="103505"/>
            </a:xfrm>
            <a:custGeom>
              <a:avLst/>
              <a:gdLst/>
              <a:ahLst/>
              <a:cxnLst/>
              <a:rect l="l" t="t" r="r" b="b"/>
              <a:pathLst>
                <a:path w="19050" h="103504">
                  <a:moveTo>
                    <a:pt x="18770" y="0"/>
                  </a:moveTo>
                  <a:lnTo>
                    <a:pt x="0" y="103022"/>
                  </a:lnTo>
                  <a:lnTo>
                    <a:pt x="18770" y="0"/>
                  </a:lnTo>
                  <a:close/>
                </a:path>
              </a:pathLst>
            </a:custGeom>
            <a:solidFill>
              <a:srgbClr val="C2BF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757695" y="4879116"/>
              <a:ext cx="57150" cy="24765"/>
            </a:xfrm>
            <a:custGeom>
              <a:avLst/>
              <a:gdLst/>
              <a:ahLst/>
              <a:cxnLst/>
              <a:rect l="l" t="t" r="r" b="b"/>
              <a:pathLst>
                <a:path w="57150" h="24764">
                  <a:moveTo>
                    <a:pt x="2082" y="0"/>
                  </a:moveTo>
                  <a:lnTo>
                    <a:pt x="0" y="11341"/>
                  </a:lnTo>
                  <a:lnTo>
                    <a:pt x="1410" y="13381"/>
                  </a:lnTo>
                  <a:lnTo>
                    <a:pt x="6343" y="17868"/>
                  </a:lnTo>
                  <a:lnTo>
                    <a:pt x="15848" y="22356"/>
                  </a:lnTo>
                  <a:lnTo>
                    <a:pt x="30975" y="24396"/>
                  </a:lnTo>
                  <a:lnTo>
                    <a:pt x="33471" y="24002"/>
                  </a:lnTo>
                  <a:lnTo>
                    <a:pt x="30957" y="23990"/>
                  </a:lnTo>
                  <a:lnTo>
                    <a:pt x="15931" y="21965"/>
                  </a:lnTo>
                  <a:lnTo>
                    <a:pt x="6430" y="17481"/>
                  </a:lnTo>
                  <a:lnTo>
                    <a:pt x="1499" y="12998"/>
                  </a:lnTo>
                  <a:lnTo>
                    <a:pt x="88" y="10960"/>
                  </a:lnTo>
                  <a:lnTo>
                    <a:pt x="2082" y="0"/>
                  </a:lnTo>
                  <a:close/>
                </a:path>
                <a:path w="57150" h="24764">
                  <a:moveTo>
                    <a:pt x="33772" y="23955"/>
                  </a:moveTo>
                  <a:lnTo>
                    <a:pt x="33121" y="23990"/>
                  </a:lnTo>
                  <a:lnTo>
                    <a:pt x="31330" y="24002"/>
                  </a:lnTo>
                  <a:lnTo>
                    <a:pt x="33551" y="23990"/>
                  </a:lnTo>
                  <a:lnTo>
                    <a:pt x="33772" y="23955"/>
                  </a:lnTo>
                  <a:close/>
                </a:path>
                <a:path w="57150" h="24764">
                  <a:moveTo>
                    <a:pt x="51897" y="17820"/>
                  </a:moveTo>
                  <a:lnTo>
                    <a:pt x="44826" y="22211"/>
                  </a:lnTo>
                  <a:lnTo>
                    <a:pt x="33772" y="23955"/>
                  </a:lnTo>
                  <a:lnTo>
                    <a:pt x="34785" y="23901"/>
                  </a:lnTo>
                  <a:lnTo>
                    <a:pt x="43116" y="23050"/>
                  </a:lnTo>
                  <a:lnTo>
                    <a:pt x="47650" y="21018"/>
                  </a:lnTo>
                  <a:lnTo>
                    <a:pt x="51897" y="17820"/>
                  </a:lnTo>
                  <a:close/>
                </a:path>
                <a:path w="57150" h="24764">
                  <a:moveTo>
                    <a:pt x="52698" y="17214"/>
                  </a:moveTo>
                  <a:lnTo>
                    <a:pt x="51897" y="17820"/>
                  </a:lnTo>
                  <a:lnTo>
                    <a:pt x="52565" y="17405"/>
                  </a:lnTo>
                  <a:lnTo>
                    <a:pt x="52698" y="17214"/>
                  </a:lnTo>
                  <a:close/>
                </a:path>
                <a:path w="57150" h="24764">
                  <a:moveTo>
                    <a:pt x="56495" y="10925"/>
                  </a:moveTo>
                  <a:lnTo>
                    <a:pt x="55931" y="12598"/>
                  </a:lnTo>
                  <a:lnTo>
                    <a:pt x="52698" y="17214"/>
                  </a:lnTo>
                  <a:lnTo>
                    <a:pt x="55867" y="14820"/>
                  </a:lnTo>
                  <a:lnTo>
                    <a:pt x="56495" y="10925"/>
                  </a:lnTo>
                  <a:close/>
                </a:path>
                <a:path w="57150" h="24764">
                  <a:moveTo>
                    <a:pt x="56057" y="7086"/>
                  </a:moveTo>
                  <a:lnTo>
                    <a:pt x="56616" y="10172"/>
                  </a:lnTo>
                  <a:lnTo>
                    <a:pt x="56495" y="10925"/>
                  </a:lnTo>
                  <a:lnTo>
                    <a:pt x="56667" y="10413"/>
                  </a:lnTo>
                  <a:lnTo>
                    <a:pt x="56057" y="7086"/>
                  </a:lnTo>
                  <a:close/>
                </a:path>
              </a:pathLst>
            </a:custGeom>
            <a:solidFill>
              <a:srgbClr val="C271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757783" y="4775696"/>
              <a:ext cx="57150" cy="127635"/>
            </a:xfrm>
            <a:custGeom>
              <a:avLst/>
              <a:gdLst/>
              <a:ahLst/>
              <a:cxnLst/>
              <a:rect l="l" t="t" r="r" b="b"/>
              <a:pathLst>
                <a:path w="57150" h="127635">
                  <a:moveTo>
                    <a:pt x="35877" y="0"/>
                  </a:moveTo>
                  <a:lnTo>
                    <a:pt x="20802" y="88"/>
                  </a:lnTo>
                  <a:lnTo>
                    <a:pt x="0" y="114376"/>
                  </a:lnTo>
                  <a:lnTo>
                    <a:pt x="1410" y="116414"/>
                  </a:lnTo>
                  <a:lnTo>
                    <a:pt x="6342" y="120897"/>
                  </a:lnTo>
                  <a:lnTo>
                    <a:pt x="15843" y="125381"/>
                  </a:lnTo>
                  <a:lnTo>
                    <a:pt x="30962" y="127419"/>
                  </a:lnTo>
                  <a:lnTo>
                    <a:pt x="44485" y="127203"/>
                  </a:lnTo>
                  <a:lnTo>
                    <a:pt x="51655" y="125690"/>
                  </a:lnTo>
                  <a:lnTo>
                    <a:pt x="54870" y="121584"/>
                  </a:lnTo>
                  <a:lnTo>
                    <a:pt x="56527" y="113588"/>
                  </a:lnTo>
                  <a:lnTo>
                    <a:pt x="35877" y="0"/>
                  </a:lnTo>
                  <a:close/>
                </a:path>
              </a:pathLst>
            </a:custGeom>
            <a:solidFill>
              <a:srgbClr val="F04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761403" y="4803699"/>
              <a:ext cx="50165" cy="74930"/>
            </a:xfrm>
            <a:custGeom>
              <a:avLst/>
              <a:gdLst/>
              <a:ahLst/>
              <a:cxnLst/>
              <a:rect l="l" t="t" r="r" b="b"/>
              <a:pathLst>
                <a:path w="50165" h="74929">
                  <a:moveTo>
                    <a:pt x="41529" y="23025"/>
                  </a:moveTo>
                  <a:lnTo>
                    <a:pt x="37350" y="50"/>
                  </a:lnTo>
                  <a:lnTo>
                    <a:pt x="34036" y="927"/>
                  </a:lnTo>
                  <a:lnTo>
                    <a:pt x="29806" y="1524"/>
                  </a:lnTo>
                  <a:lnTo>
                    <a:pt x="19443" y="1524"/>
                  </a:lnTo>
                  <a:lnTo>
                    <a:pt x="15354" y="889"/>
                  </a:lnTo>
                  <a:lnTo>
                    <a:pt x="12103" y="0"/>
                  </a:lnTo>
                  <a:lnTo>
                    <a:pt x="8039" y="22364"/>
                  </a:lnTo>
                  <a:lnTo>
                    <a:pt x="12890" y="24396"/>
                  </a:lnTo>
                  <a:lnTo>
                    <a:pt x="19050" y="25768"/>
                  </a:lnTo>
                  <a:lnTo>
                    <a:pt x="32854" y="25768"/>
                  </a:lnTo>
                  <a:lnTo>
                    <a:pt x="37731" y="24587"/>
                  </a:lnTo>
                  <a:lnTo>
                    <a:pt x="41529" y="23025"/>
                  </a:lnTo>
                  <a:close/>
                </a:path>
                <a:path w="50165" h="74929">
                  <a:moveTo>
                    <a:pt x="49542" y="67106"/>
                  </a:moveTo>
                  <a:lnTo>
                    <a:pt x="45529" y="45059"/>
                  </a:lnTo>
                  <a:lnTo>
                    <a:pt x="42456" y="47612"/>
                  </a:lnTo>
                  <a:lnTo>
                    <a:pt x="36118" y="50419"/>
                  </a:lnTo>
                  <a:lnTo>
                    <a:pt x="13500" y="50419"/>
                  </a:lnTo>
                  <a:lnTo>
                    <a:pt x="6946" y="47358"/>
                  </a:lnTo>
                  <a:lnTo>
                    <a:pt x="3848" y="45364"/>
                  </a:lnTo>
                  <a:lnTo>
                    <a:pt x="0" y="66509"/>
                  </a:lnTo>
                  <a:lnTo>
                    <a:pt x="4622" y="69608"/>
                  </a:lnTo>
                  <a:lnTo>
                    <a:pt x="10566" y="72212"/>
                  </a:lnTo>
                  <a:lnTo>
                    <a:pt x="17894" y="73990"/>
                  </a:lnTo>
                  <a:lnTo>
                    <a:pt x="26682" y="74663"/>
                  </a:lnTo>
                  <a:lnTo>
                    <a:pt x="38658" y="74663"/>
                  </a:lnTo>
                  <a:lnTo>
                    <a:pt x="45783" y="70218"/>
                  </a:lnTo>
                  <a:lnTo>
                    <a:pt x="49542" y="67106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759774" y="4776091"/>
              <a:ext cx="19050" cy="103505"/>
            </a:xfrm>
            <a:custGeom>
              <a:avLst/>
              <a:gdLst/>
              <a:ahLst/>
              <a:cxnLst/>
              <a:rect l="l" t="t" r="r" b="b"/>
              <a:pathLst>
                <a:path w="19050" h="103504">
                  <a:moveTo>
                    <a:pt x="18757" y="0"/>
                  </a:moveTo>
                  <a:lnTo>
                    <a:pt x="0" y="103022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CAC7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757784" y="4879116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1993" y="0"/>
                  </a:moveTo>
                  <a:lnTo>
                    <a:pt x="0" y="1096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C88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763377" y="4775699"/>
              <a:ext cx="45720" cy="127635"/>
            </a:xfrm>
            <a:custGeom>
              <a:avLst/>
              <a:gdLst/>
              <a:ahLst/>
              <a:cxnLst/>
              <a:rect l="l" t="t" r="r" b="b"/>
              <a:pathLst>
                <a:path w="45720" h="127635">
                  <a:moveTo>
                    <a:pt x="2705" y="109016"/>
                  </a:moveTo>
                  <a:lnTo>
                    <a:pt x="1371" y="116687"/>
                  </a:lnTo>
                  <a:lnTo>
                    <a:pt x="1231" y="116966"/>
                  </a:lnTo>
                  <a:lnTo>
                    <a:pt x="1028" y="117195"/>
                  </a:lnTo>
                  <a:lnTo>
                    <a:pt x="1282" y="118059"/>
                  </a:lnTo>
                  <a:lnTo>
                    <a:pt x="31622" y="127050"/>
                  </a:lnTo>
                  <a:lnTo>
                    <a:pt x="30645" y="127165"/>
                  </a:lnTo>
                  <a:lnTo>
                    <a:pt x="37426" y="126466"/>
                  </a:lnTo>
                  <a:lnTo>
                    <a:pt x="41309" y="124726"/>
                  </a:lnTo>
                  <a:lnTo>
                    <a:pt x="26288" y="124726"/>
                  </a:lnTo>
                  <a:lnTo>
                    <a:pt x="17613" y="123928"/>
                  </a:lnTo>
                  <a:lnTo>
                    <a:pt x="10085" y="121624"/>
                  </a:lnTo>
                  <a:lnTo>
                    <a:pt x="4730" y="117954"/>
                  </a:lnTo>
                  <a:lnTo>
                    <a:pt x="2578" y="113055"/>
                  </a:lnTo>
                  <a:lnTo>
                    <a:pt x="2705" y="109016"/>
                  </a:lnTo>
                  <a:close/>
                </a:path>
                <a:path w="45720" h="127635">
                  <a:moveTo>
                    <a:pt x="45211" y="119989"/>
                  </a:moveTo>
                  <a:lnTo>
                    <a:pt x="40233" y="123253"/>
                  </a:lnTo>
                  <a:lnTo>
                    <a:pt x="33210" y="124726"/>
                  </a:lnTo>
                  <a:lnTo>
                    <a:pt x="41309" y="124726"/>
                  </a:lnTo>
                  <a:lnTo>
                    <a:pt x="41960" y="124434"/>
                  </a:lnTo>
                  <a:lnTo>
                    <a:pt x="44996" y="122148"/>
                  </a:lnTo>
                  <a:lnTo>
                    <a:pt x="45008" y="121488"/>
                  </a:lnTo>
                  <a:lnTo>
                    <a:pt x="45211" y="119989"/>
                  </a:lnTo>
                  <a:close/>
                </a:path>
                <a:path w="45720" h="127635">
                  <a:moveTo>
                    <a:pt x="419" y="96253"/>
                  </a:moveTo>
                  <a:lnTo>
                    <a:pt x="177" y="99529"/>
                  </a:lnTo>
                  <a:lnTo>
                    <a:pt x="38" y="102577"/>
                  </a:lnTo>
                  <a:lnTo>
                    <a:pt x="0" y="105346"/>
                  </a:lnTo>
                  <a:lnTo>
                    <a:pt x="1460" y="96913"/>
                  </a:lnTo>
                  <a:lnTo>
                    <a:pt x="419" y="96253"/>
                  </a:lnTo>
                  <a:close/>
                </a:path>
                <a:path w="45720" h="127635">
                  <a:moveTo>
                    <a:pt x="6769" y="50647"/>
                  </a:moveTo>
                  <a:lnTo>
                    <a:pt x="5346" y="58496"/>
                  </a:lnTo>
                  <a:lnTo>
                    <a:pt x="4025" y="66433"/>
                  </a:lnTo>
                  <a:lnTo>
                    <a:pt x="2946" y="74002"/>
                  </a:lnTo>
                  <a:lnTo>
                    <a:pt x="4356" y="74764"/>
                  </a:lnTo>
                  <a:lnTo>
                    <a:pt x="5232" y="75145"/>
                  </a:lnTo>
                  <a:lnTo>
                    <a:pt x="9321" y="51549"/>
                  </a:lnTo>
                  <a:lnTo>
                    <a:pt x="8432" y="51269"/>
                  </a:lnTo>
                  <a:lnTo>
                    <a:pt x="6769" y="50647"/>
                  </a:lnTo>
                  <a:close/>
                </a:path>
                <a:path w="45720" h="127635">
                  <a:moveTo>
                    <a:pt x="23126" y="0"/>
                  </a:moveTo>
                  <a:lnTo>
                    <a:pt x="17779" y="0"/>
                  </a:lnTo>
                  <a:lnTo>
                    <a:pt x="16267" y="5849"/>
                  </a:lnTo>
                  <a:lnTo>
                    <a:pt x="14631" y="12609"/>
                  </a:lnTo>
                  <a:lnTo>
                    <a:pt x="12913" y="20129"/>
                  </a:lnTo>
                  <a:lnTo>
                    <a:pt x="11150" y="28257"/>
                  </a:lnTo>
                  <a:lnTo>
                    <a:pt x="12534" y="28574"/>
                  </a:lnTo>
                  <a:lnTo>
                    <a:pt x="13271" y="28714"/>
                  </a:lnTo>
                  <a:lnTo>
                    <a:pt x="17500" y="4317"/>
                  </a:lnTo>
                  <a:lnTo>
                    <a:pt x="18199" y="3759"/>
                  </a:lnTo>
                  <a:lnTo>
                    <a:pt x="21814" y="3759"/>
                  </a:lnTo>
                  <a:lnTo>
                    <a:pt x="21945" y="3301"/>
                  </a:lnTo>
                  <a:lnTo>
                    <a:pt x="23126" y="0"/>
                  </a:lnTo>
                  <a:close/>
                </a:path>
                <a:path w="45720" h="127635">
                  <a:moveTo>
                    <a:pt x="21814" y="3759"/>
                  </a:moveTo>
                  <a:lnTo>
                    <a:pt x="18199" y="3759"/>
                  </a:lnTo>
                  <a:lnTo>
                    <a:pt x="19265" y="3784"/>
                  </a:lnTo>
                  <a:lnTo>
                    <a:pt x="20154" y="3936"/>
                  </a:lnTo>
                  <a:lnTo>
                    <a:pt x="20751" y="4787"/>
                  </a:lnTo>
                  <a:lnTo>
                    <a:pt x="19278" y="13322"/>
                  </a:lnTo>
                  <a:lnTo>
                    <a:pt x="20637" y="7873"/>
                  </a:lnTo>
                  <a:lnTo>
                    <a:pt x="21814" y="3759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763790" y="4803965"/>
              <a:ext cx="13335" cy="69215"/>
            </a:xfrm>
            <a:custGeom>
              <a:avLst/>
              <a:gdLst/>
              <a:ahLst/>
              <a:cxnLst/>
              <a:rect l="l" t="t" r="r" b="b"/>
              <a:pathLst>
                <a:path w="13334" h="69214">
                  <a:moveTo>
                    <a:pt x="4813" y="46888"/>
                  </a:moveTo>
                  <a:lnTo>
                    <a:pt x="3937" y="46507"/>
                  </a:lnTo>
                  <a:lnTo>
                    <a:pt x="2527" y="45745"/>
                  </a:lnTo>
                  <a:lnTo>
                    <a:pt x="1384" y="53746"/>
                  </a:lnTo>
                  <a:lnTo>
                    <a:pt x="495" y="61341"/>
                  </a:lnTo>
                  <a:lnTo>
                    <a:pt x="0" y="67995"/>
                  </a:lnTo>
                  <a:lnTo>
                    <a:pt x="1041" y="68656"/>
                  </a:lnTo>
                  <a:lnTo>
                    <a:pt x="4813" y="46888"/>
                  </a:lnTo>
                  <a:close/>
                </a:path>
                <a:path w="13334" h="69214">
                  <a:moveTo>
                    <a:pt x="12852" y="457"/>
                  </a:moveTo>
                  <a:lnTo>
                    <a:pt x="10731" y="0"/>
                  </a:lnTo>
                  <a:lnTo>
                    <a:pt x="9232" y="7112"/>
                  </a:lnTo>
                  <a:lnTo>
                    <a:pt x="7734" y="14706"/>
                  </a:lnTo>
                  <a:lnTo>
                    <a:pt x="6337" y="22390"/>
                  </a:lnTo>
                  <a:lnTo>
                    <a:pt x="8001" y="23012"/>
                  </a:lnTo>
                  <a:lnTo>
                    <a:pt x="8890" y="23291"/>
                  </a:lnTo>
                  <a:lnTo>
                    <a:pt x="12852" y="457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766083" y="4789023"/>
              <a:ext cx="17145" cy="95885"/>
            </a:xfrm>
            <a:custGeom>
              <a:avLst/>
              <a:gdLst/>
              <a:ahLst/>
              <a:cxnLst/>
              <a:rect l="l" t="t" r="r" b="b"/>
              <a:pathLst>
                <a:path w="17145" h="95885">
                  <a:moveTo>
                    <a:pt x="1130" y="84899"/>
                  </a:moveTo>
                  <a:lnTo>
                    <a:pt x="584" y="89242"/>
                  </a:lnTo>
                  <a:lnTo>
                    <a:pt x="190" y="92925"/>
                  </a:lnTo>
                  <a:lnTo>
                    <a:pt x="0" y="95694"/>
                  </a:lnTo>
                  <a:lnTo>
                    <a:pt x="1816" y="85229"/>
                  </a:lnTo>
                  <a:lnTo>
                    <a:pt x="1130" y="84899"/>
                  </a:lnTo>
                  <a:close/>
                </a:path>
                <a:path w="17145" h="95885">
                  <a:moveTo>
                    <a:pt x="8458" y="38773"/>
                  </a:moveTo>
                  <a:lnTo>
                    <a:pt x="6984" y="46837"/>
                  </a:lnTo>
                  <a:lnTo>
                    <a:pt x="5587" y="54978"/>
                  </a:lnTo>
                  <a:lnTo>
                    <a:pt x="4368" y="62585"/>
                  </a:lnTo>
                  <a:lnTo>
                    <a:pt x="5664" y="63030"/>
                  </a:lnTo>
                  <a:lnTo>
                    <a:pt x="9804" y="39103"/>
                  </a:lnTo>
                  <a:lnTo>
                    <a:pt x="8458" y="38773"/>
                  </a:lnTo>
                  <a:close/>
                </a:path>
                <a:path w="17145" h="95885">
                  <a:moveTo>
                    <a:pt x="16573" y="0"/>
                  </a:moveTo>
                  <a:lnTo>
                    <a:pt x="15405" y="4698"/>
                  </a:lnTo>
                  <a:lnTo>
                    <a:pt x="14185" y="10045"/>
                  </a:lnTo>
                  <a:lnTo>
                    <a:pt x="12979" y="15773"/>
                  </a:lnTo>
                  <a:lnTo>
                    <a:pt x="13830" y="15874"/>
                  </a:lnTo>
                  <a:lnTo>
                    <a:pt x="16573" y="0"/>
                  </a:lnTo>
                  <a:close/>
                </a:path>
              </a:pathLst>
            </a:custGeom>
            <a:solidFill>
              <a:srgbClr val="F47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767207" y="4804791"/>
              <a:ext cx="12700" cy="69850"/>
            </a:xfrm>
            <a:custGeom>
              <a:avLst/>
              <a:gdLst/>
              <a:ahLst/>
              <a:cxnLst/>
              <a:rect l="l" t="t" r="r" b="b"/>
              <a:pathLst>
                <a:path w="12700" h="69850">
                  <a:moveTo>
                    <a:pt x="4521" y="47256"/>
                  </a:moveTo>
                  <a:lnTo>
                    <a:pt x="3238" y="46812"/>
                  </a:lnTo>
                  <a:lnTo>
                    <a:pt x="1905" y="55130"/>
                  </a:lnTo>
                  <a:lnTo>
                    <a:pt x="787" y="62826"/>
                  </a:lnTo>
                  <a:lnTo>
                    <a:pt x="0" y="69126"/>
                  </a:lnTo>
                  <a:lnTo>
                    <a:pt x="685" y="69469"/>
                  </a:lnTo>
                  <a:lnTo>
                    <a:pt x="4521" y="47256"/>
                  </a:lnTo>
                  <a:close/>
                </a:path>
                <a:path w="12700" h="69850">
                  <a:moveTo>
                    <a:pt x="12700" y="101"/>
                  </a:moveTo>
                  <a:lnTo>
                    <a:pt x="11849" y="0"/>
                  </a:lnTo>
                  <a:lnTo>
                    <a:pt x="10312" y="7251"/>
                  </a:lnTo>
                  <a:lnTo>
                    <a:pt x="8775" y="15100"/>
                  </a:lnTo>
                  <a:lnTo>
                    <a:pt x="7327" y="22999"/>
                  </a:lnTo>
                  <a:lnTo>
                    <a:pt x="8674" y="23342"/>
                  </a:lnTo>
                  <a:lnTo>
                    <a:pt x="12700" y="101"/>
                  </a:lnTo>
                  <a:close/>
                </a:path>
              </a:pathLst>
            </a:custGeom>
            <a:solidFill>
              <a:srgbClr val="E8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763313" y="4779456"/>
              <a:ext cx="20955" cy="113664"/>
            </a:xfrm>
            <a:custGeom>
              <a:avLst/>
              <a:gdLst/>
              <a:ahLst/>
              <a:cxnLst/>
              <a:rect l="l" t="t" r="r" b="b"/>
              <a:pathLst>
                <a:path w="20954" h="113664">
                  <a:moveTo>
                    <a:pt x="1523" y="93154"/>
                  </a:moveTo>
                  <a:lnTo>
                    <a:pt x="63" y="101587"/>
                  </a:lnTo>
                  <a:lnTo>
                    <a:pt x="0" y="106629"/>
                  </a:lnTo>
                  <a:lnTo>
                    <a:pt x="304" y="110705"/>
                  </a:lnTo>
                  <a:lnTo>
                    <a:pt x="1092" y="113436"/>
                  </a:lnTo>
                  <a:lnTo>
                    <a:pt x="1295" y="113220"/>
                  </a:lnTo>
                  <a:lnTo>
                    <a:pt x="1435" y="112928"/>
                  </a:lnTo>
                  <a:lnTo>
                    <a:pt x="2768" y="105257"/>
                  </a:lnTo>
                  <a:lnTo>
                    <a:pt x="2971" y="102489"/>
                  </a:lnTo>
                  <a:lnTo>
                    <a:pt x="3352" y="98806"/>
                  </a:lnTo>
                  <a:lnTo>
                    <a:pt x="3898" y="94462"/>
                  </a:lnTo>
                  <a:lnTo>
                    <a:pt x="3060" y="94043"/>
                  </a:lnTo>
                  <a:lnTo>
                    <a:pt x="2273" y="93611"/>
                  </a:lnTo>
                  <a:lnTo>
                    <a:pt x="1523" y="93154"/>
                  </a:lnTo>
                  <a:close/>
                </a:path>
                <a:path w="20954" h="113664">
                  <a:moveTo>
                    <a:pt x="9385" y="47790"/>
                  </a:moveTo>
                  <a:lnTo>
                    <a:pt x="5295" y="71399"/>
                  </a:lnTo>
                  <a:lnTo>
                    <a:pt x="5867" y="71653"/>
                  </a:lnTo>
                  <a:lnTo>
                    <a:pt x="7137" y="72148"/>
                  </a:lnTo>
                  <a:lnTo>
                    <a:pt x="8356" y="64541"/>
                  </a:lnTo>
                  <a:lnTo>
                    <a:pt x="9753" y="56413"/>
                  </a:lnTo>
                  <a:lnTo>
                    <a:pt x="11226" y="48336"/>
                  </a:lnTo>
                  <a:lnTo>
                    <a:pt x="10591" y="48171"/>
                  </a:lnTo>
                  <a:lnTo>
                    <a:pt x="9385" y="47790"/>
                  </a:lnTo>
                  <a:close/>
                </a:path>
                <a:path w="20954" h="113664">
                  <a:moveTo>
                    <a:pt x="19138" y="0"/>
                  </a:moveTo>
                  <a:lnTo>
                    <a:pt x="18262" y="0"/>
                  </a:lnTo>
                  <a:lnTo>
                    <a:pt x="17564" y="571"/>
                  </a:lnTo>
                  <a:lnTo>
                    <a:pt x="13334" y="24955"/>
                  </a:lnTo>
                  <a:lnTo>
                    <a:pt x="14909" y="25222"/>
                  </a:lnTo>
                  <a:lnTo>
                    <a:pt x="15747" y="25336"/>
                  </a:lnTo>
                  <a:lnTo>
                    <a:pt x="16967" y="19608"/>
                  </a:lnTo>
                  <a:lnTo>
                    <a:pt x="18173" y="14262"/>
                  </a:lnTo>
                  <a:lnTo>
                    <a:pt x="19342" y="9563"/>
                  </a:lnTo>
                  <a:lnTo>
                    <a:pt x="20827" y="1028"/>
                  </a:lnTo>
                  <a:lnTo>
                    <a:pt x="20218" y="177"/>
                  </a:lnTo>
                  <a:lnTo>
                    <a:pt x="19138" y="0"/>
                  </a:lnTo>
                  <a:close/>
                </a:path>
              </a:pathLst>
            </a:custGeom>
            <a:solidFill>
              <a:srgbClr val="F68C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764832" y="4804410"/>
              <a:ext cx="14604" cy="69850"/>
            </a:xfrm>
            <a:custGeom>
              <a:avLst/>
              <a:gdLst/>
              <a:ahLst/>
              <a:cxnLst/>
              <a:rect l="l" t="t" r="r" b="b"/>
              <a:pathLst>
                <a:path w="14604" h="69850">
                  <a:moveTo>
                    <a:pt x="5613" y="47193"/>
                  </a:moveTo>
                  <a:lnTo>
                    <a:pt x="3771" y="46443"/>
                  </a:lnTo>
                  <a:lnTo>
                    <a:pt x="0" y="68199"/>
                  </a:lnTo>
                  <a:lnTo>
                    <a:pt x="1536" y="69100"/>
                  </a:lnTo>
                  <a:lnTo>
                    <a:pt x="2374" y="69519"/>
                  </a:lnTo>
                  <a:lnTo>
                    <a:pt x="3175" y="63220"/>
                  </a:lnTo>
                  <a:lnTo>
                    <a:pt x="4292" y="55524"/>
                  </a:lnTo>
                  <a:lnTo>
                    <a:pt x="5613" y="47193"/>
                  </a:lnTo>
                  <a:close/>
                </a:path>
                <a:path w="14604" h="69850">
                  <a:moveTo>
                    <a:pt x="14224" y="381"/>
                  </a:moveTo>
                  <a:lnTo>
                    <a:pt x="11811" y="0"/>
                  </a:lnTo>
                  <a:lnTo>
                    <a:pt x="7848" y="22847"/>
                  </a:lnTo>
                  <a:lnTo>
                    <a:pt x="9702" y="23380"/>
                  </a:lnTo>
                  <a:lnTo>
                    <a:pt x="11150" y="15481"/>
                  </a:lnTo>
                  <a:lnTo>
                    <a:pt x="12687" y="7632"/>
                  </a:lnTo>
                  <a:lnTo>
                    <a:pt x="14224" y="381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808367" y="4893946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5194" y="0"/>
                  </a:moveTo>
                  <a:lnTo>
                    <a:pt x="0" y="3898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9D5E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786260" y="4775702"/>
              <a:ext cx="28575" cy="120014"/>
            </a:xfrm>
            <a:custGeom>
              <a:avLst/>
              <a:gdLst/>
              <a:ahLst/>
              <a:cxnLst/>
              <a:rect l="l" t="t" r="r" b="b"/>
              <a:pathLst>
                <a:path w="28575" h="120014">
                  <a:moveTo>
                    <a:pt x="24688" y="95097"/>
                  </a:moveTo>
                  <a:lnTo>
                    <a:pt x="23672" y="95935"/>
                  </a:lnTo>
                  <a:lnTo>
                    <a:pt x="22390" y="96888"/>
                  </a:lnTo>
                  <a:lnTo>
                    <a:pt x="20840" y="97815"/>
                  </a:lnTo>
                  <a:lnTo>
                    <a:pt x="22758" y="112052"/>
                  </a:lnTo>
                  <a:lnTo>
                    <a:pt x="22707" y="116712"/>
                  </a:lnTo>
                  <a:lnTo>
                    <a:pt x="22326" y="119989"/>
                  </a:lnTo>
                  <a:lnTo>
                    <a:pt x="24866" y="118325"/>
                  </a:lnTo>
                  <a:lnTo>
                    <a:pt x="26860" y="116204"/>
                  </a:lnTo>
                  <a:lnTo>
                    <a:pt x="28054" y="113588"/>
                  </a:lnTo>
                  <a:lnTo>
                    <a:pt x="24688" y="95097"/>
                  </a:lnTo>
                  <a:close/>
                </a:path>
                <a:path w="28575" h="120014">
                  <a:moveTo>
                    <a:pt x="20678" y="73037"/>
                  </a:moveTo>
                  <a:lnTo>
                    <a:pt x="21577" y="77977"/>
                  </a:lnTo>
                  <a:lnTo>
                    <a:pt x="20678" y="73037"/>
                  </a:lnTo>
                  <a:close/>
                </a:path>
                <a:path w="28575" h="120014">
                  <a:moveTo>
                    <a:pt x="16672" y="51017"/>
                  </a:moveTo>
                  <a:lnTo>
                    <a:pt x="15735" y="51409"/>
                  </a:lnTo>
                  <a:lnTo>
                    <a:pt x="14719" y="51765"/>
                  </a:lnTo>
                  <a:lnTo>
                    <a:pt x="13652" y="52095"/>
                  </a:lnTo>
                  <a:lnTo>
                    <a:pt x="15265" y="61925"/>
                  </a:lnTo>
                  <a:lnTo>
                    <a:pt x="16078" y="66725"/>
                  </a:lnTo>
                  <a:lnTo>
                    <a:pt x="17437" y="75107"/>
                  </a:lnTo>
                  <a:lnTo>
                    <a:pt x="18783" y="74434"/>
                  </a:lnTo>
                  <a:lnTo>
                    <a:pt x="19850" y="73736"/>
                  </a:lnTo>
                  <a:lnTo>
                    <a:pt x="20675" y="73037"/>
                  </a:lnTo>
                  <a:lnTo>
                    <a:pt x="16672" y="51017"/>
                  </a:lnTo>
                  <a:close/>
                </a:path>
                <a:path w="28575" h="120014">
                  <a:moveTo>
                    <a:pt x="7404" y="0"/>
                  </a:moveTo>
                  <a:lnTo>
                    <a:pt x="3594" y="0"/>
                  </a:lnTo>
                  <a:lnTo>
                    <a:pt x="0" y="2603"/>
                  </a:lnTo>
                  <a:lnTo>
                    <a:pt x="3285" y="4237"/>
                  </a:lnTo>
                  <a:lnTo>
                    <a:pt x="5668" y="8413"/>
                  </a:lnTo>
                  <a:lnTo>
                    <a:pt x="7688" y="16190"/>
                  </a:lnTo>
                  <a:lnTo>
                    <a:pt x="9880" y="28625"/>
                  </a:lnTo>
                  <a:lnTo>
                    <a:pt x="11684" y="28257"/>
                  </a:lnTo>
                  <a:lnTo>
                    <a:pt x="12496" y="28041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BF41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796137" y="4803749"/>
              <a:ext cx="15240" cy="69850"/>
            </a:xfrm>
            <a:custGeom>
              <a:avLst/>
              <a:gdLst/>
              <a:ahLst/>
              <a:cxnLst/>
              <a:rect l="l" t="t" r="r" b="b"/>
              <a:pathLst>
                <a:path w="15240" h="69850">
                  <a:moveTo>
                    <a:pt x="6794" y="22974"/>
                  </a:moveTo>
                  <a:lnTo>
                    <a:pt x="2616" y="0"/>
                  </a:lnTo>
                  <a:lnTo>
                    <a:pt x="927" y="419"/>
                  </a:lnTo>
                  <a:lnTo>
                    <a:pt x="0" y="596"/>
                  </a:lnTo>
                  <a:lnTo>
                    <a:pt x="3771" y="24053"/>
                  </a:lnTo>
                  <a:lnTo>
                    <a:pt x="4838" y="23736"/>
                  </a:lnTo>
                  <a:lnTo>
                    <a:pt x="5854" y="23368"/>
                  </a:lnTo>
                  <a:lnTo>
                    <a:pt x="6794" y="22974"/>
                  </a:lnTo>
                  <a:close/>
                </a:path>
                <a:path w="15240" h="69850">
                  <a:moveTo>
                    <a:pt x="14808" y="67056"/>
                  </a:moveTo>
                  <a:lnTo>
                    <a:pt x="10795" y="44996"/>
                  </a:lnTo>
                  <a:lnTo>
                    <a:pt x="9969" y="45681"/>
                  </a:lnTo>
                  <a:lnTo>
                    <a:pt x="8902" y="46393"/>
                  </a:lnTo>
                  <a:lnTo>
                    <a:pt x="7556" y="47053"/>
                  </a:lnTo>
                  <a:lnTo>
                    <a:pt x="9080" y="56578"/>
                  </a:lnTo>
                  <a:lnTo>
                    <a:pt x="10185" y="63969"/>
                  </a:lnTo>
                  <a:lnTo>
                    <a:pt x="10960" y="69761"/>
                  </a:lnTo>
                  <a:lnTo>
                    <a:pt x="12509" y="68834"/>
                  </a:lnTo>
                  <a:lnTo>
                    <a:pt x="13779" y="67894"/>
                  </a:lnTo>
                  <a:lnTo>
                    <a:pt x="14808" y="67056"/>
                  </a:lnTo>
                  <a:close/>
                </a:path>
              </a:pathLst>
            </a:custGeom>
            <a:solidFill>
              <a:srgbClr val="B1A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808367" y="4889285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5943" y="0"/>
                  </a:moveTo>
                  <a:lnTo>
                    <a:pt x="4762" y="2616"/>
                  </a:lnTo>
                  <a:lnTo>
                    <a:pt x="2755" y="4737"/>
                  </a:lnTo>
                  <a:lnTo>
                    <a:pt x="215" y="6400"/>
                  </a:lnTo>
                  <a:lnTo>
                    <a:pt x="12" y="7899"/>
                  </a:lnTo>
                  <a:lnTo>
                    <a:pt x="0" y="8559"/>
                  </a:lnTo>
                  <a:lnTo>
                    <a:pt x="5194" y="4660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C05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757784" y="4879116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1993" y="0"/>
                  </a:moveTo>
                  <a:lnTo>
                    <a:pt x="0" y="1096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CF90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757784" y="4775702"/>
              <a:ext cx="37465" cy="127635"/>
            </a:xfrm>
            <a:custGeom>
              <a:avLst/>
              <a:gdLst/>
              <a:ahLst/>
              <a:cxnLst/>
              <a:rect l="l" t="t" r="r" b="b"/>
              <a:pathLst>
                <a:path w="37465" h="127635">
                  <a:moveTo>
                    <a:pt x="3620" y="94488"/>
                  </a:moveTo>
                  <a:lnTo>
                    <a:pt x="0" y="114376"/>
                  </a:lnTo>
                  <a:lnTo>
                    <a:pt x="1410" y="116414"/>
                  </a:lnTo>
                  <a:lnTo>
                    <a:pt x="6342" y="120897"/>
                  </a:lnTo>
                  <a:lnTo>
                    <a:pt x="15843" y="125381"/>
                  </a:lnTo>
                  <a:lnTo>
                    <a:pt x="30962" y="127419"/>
                  </a:lnTo>
                  <a:lnTo>
                    <a:pt x="33032" y="127406"/>
                  </a:lnTo>
                  <a:lnTo>
                    <a:pt x="34696" y="127317"/>
                  </a:lnTo>
                  <a:lnTo>
                    <a:pt x="37210" y="127050"/>
                  </a:lnTo>
                  <a:lnTo>
                    <a:pt x="27685" y="126669"/>
                  </a:lnTo>
                  <a:lnTo>
                    <a:pt x="18916" y="125442"/>
                  </a:lnTo>
                  <a:lnTo>
                    <a:pt x="6773" y="117728"/>
                  </a:lnTo>
                  <a:lnTo>
                    <a:pt x="5397" y="117728"/>
                  </a:lnTo>
                  <a:lnTo>
                    <a:pt x="5118" y="117703"/>
                  </a:lnTo>
                  <a:lnTo>
                    <a:pt x="4229" y="117551"/>
                  </a:lnTo>
                  <a:lnTo>
                    <a:pt x="3619" y="116700"/>
                  </a:lnTo>
                  <a:lnTo>
                    <a:pt x="5587" y="105346"/>
                  </a:lnTo>
                  <a:lnTo>
                    <a:pt x="5626" y="102577"/>
                  </a:lnTo>
                  <a:lnTo>
                    <a:pt x="5778" y="99529"/>
                  </a:lnTo>
                  <a:lnTo>
                    <a:pt x="6019" y="96253"/>
                  </a:lnTo>
                  <a:lnTo>
                    <a:pt x="5156" y="95681"/>
                  </a:lnTo>
                  <a:lnTo>
                    <a:pt x="4356" y="95097"/>
                  </a:lnTo>
                  <a:lnTo>
                    <a:pt x="3620" y="94488"/>
                  </a:lnTo>
                  <a:close/>
                </a:path>
                <a:path w="37465" h="127635">
                  <a:moveTo>
                    <a:pt x="6616" y="117195"/>
                  </a:moveTo>
                  <a:lnTo>
                    <a:pt x="6311" y="117525"/>
                  </a:lnTo>
                  <a:lnTo>
                    <a:pt x="5880" y="117728"/>
                  </a:lnTo>
                  <a:lnTo>
                    <a:pt x="6773" y="117728"/>
                  </a:lnTo>
                  <a:lnTo>
                    <a:pt x="6616" y="117195"/>
                  </a:lnTo>
                  <a:close/>
                </a:path>
                <a:path w="37465" h="127635">
                  <a:moveTo>
                    <a:pt x="15227" y="30721"/>
                  </a:moveTo>
                  <a:lnTo>
                    <a:pt x="5418" y="84606"/>
                  </a:lnTo>
                  <a:lnTo>
                    <a:pt x="7467" y="73355"/>
                  </a:lnTo>
                  <a:lnTo>
                    <a:pt x="8627" y="73355"/>
                  </a:lnTo>
                  <a:lnTo>
                    <a:pt x="9626" y="66433"/>
                  </a:lnTo>
                  <a:lnTo>
                    <a:pt x="10934" y="58496"/>
                  </a:lnTo>
                  <a:lnTo>
                    <a:pt x="12357" y="50647"/>
                  </a:lnTo>
                  <a:lnTo>
                    <a:pt x="11658" y="50355"/>
                  </a:lnTo>
                  <a:lnTo>
                    <a:pt x="15227" y="30721"/>
                  </a:lnTo>
                  <a:close/>
                </a:path>
                <a:path w="37465" h="127635">
                  <a:moveTo>
                    <a:pt x="8627" y="73355"/>
                  </a:moveTo>
                  <a:lnTo>
                    <a:pt x="7467" y="73355"/>
                  </a:lnTo>
                  <a:lnTo>
                    <a:pt x="8534" y="74002"/>
                  </a:lnTo>
                  <a:lnTo>
                    <a:pt x="8627" y="73355"/>
                  </a:lnTo>
                  <a:close/>
                </a:path>
                <a:path w="37465" h="127635">
                  <a:moveTo>
                    <a:pt x="23367" y="0"/>
                  </a:moveTo>
                  <a:lnTo>
                    <a:pt x="20929" y="0"/>
                  </a:lnTo>
                  <a:lnTo>
                    <a:pt x="20802" y="114"/>
                  </a:lnTo>
                  <a:lnTo>
                    <a:pt x="15722" y="27990"/>
                  </a:lnTo>
                  <a:lnTo>
                    <a:pt x="16751" y="28257"/>
                  </a:lnTo>
                  <a:lnTo>
                    <a:pt x="18506" y="20129"/>
                  </a:lnTo>
                  <a:lnTo>
                    <a:pt x="20221" y="12609"/>
                  </a:lnTo>
                  <a:lnTo>
                    <a:pt x="21855" y="5849"/>
                  </a:lnTo>
                  <a:lnTo>
                    <a:pt x="23367" y="0"/>
                  </a:lnTo>
                  <a:close/>
                </a:path>
              </a:pathLst>
            </a:custGeom>
            <a:solidFill>
              <a:srgbClr val="F47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761403" y="4803699"/>
              <a:ext cx="13335" cy="68580"/>
            </a:xfrm>
            <a:custGeom>
              <a:avLst/>
              <a:gdLst/>
              <a:ahLst/>
              <a:cxnLst/>
              <a:rect l="l" t="t" r="r" b="b"/>
              <a:pathLst>
                <a:path w="13334" h="68579">
                  <a:moveTo>
                    <a:pt x="4927" y="46012"/>
                  </a:moveTo>
                  <a:lnTo>
                    <a:pt x="3848" y="45364"/>
                  </a:lnTo>
                  <a:lnTo>
                    <a:pt x="0" y="66497"/>
                  </a:lnTo>
                  <a:lnTo>
                    <a:pt x="736" y="67106"/>
                  </a:lnTo>
                  <a:lnTo>
                    <a:pt x="1536" y="67691"/>
                  </a:lnTo>
                  <a:lnTo>
                    <a:pt x="2400" y="68262"/>
                  </a:lnTo>
                  <a:lnTo>
                    <a:pt x="2895" y="61607"/>
                  </a:lnTo>
                  <a:lnTo>
                    <a:pt x="3784" y="54013"/>
                  </a:lnTo>
                  <a:lnTo>
                    <a:pt x="4927" y="46012"/>
                  </a:lnTo>
                  <a:close/>
                </a:path>
                <a:path w="13334" h="68579">
                  <a:moveTo>
                    <a:pt x="13131" y="266"/>
                  </a:moveTo>
                  <a:lnTo>
                    <a:pt x="12103" y="0"/>
                  </a:lnTo>
                  <a:lnTo>
                    <a:pt x="8039" y="22364"/>
                  </a:lnTo>
                  <a:lnTo>
                    <a:pt x="8737" y="22656"/>
                  </a:lnTo>
                  <a:lnTo>
                    <a:pt x="10134" y="14973"/>
                  </a:lnTo>
                  <a:lnTo>
                    <a:pt x="11633" y="7366"/>
                  </a:lnTo>
                  <a:lnTo>
                    <a:pt x="13131" y="266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761408" y="4881044"/>
              <a:ext cx="3175" cy="12700"/>
            </a:xfrm>
            <a:custGeom>
              <a:avLst/>
              <a:gdLst/>
              <a:ahLst/>
              <a:cxnLst/>
              <a:rect l="l" t="t" r="r" b="b"/>
              <a:pathLst>
                <a:path w="3175" h="12700">
                  <a:moveTo>
                    <a:pt x="1968" y="0"/>
                  </a:moveTo>
                  <a:lnTo>
                    <a:pt x="0" y="11353"/>
                  </a:lnTo>
                  <a:lnTo>
                    <a:pt x="596" y="12217"/>
                  </a:lnTo>
                  <a:lnTo>
                    <a:pt x="1498" y="12369"/>
                  </a:lnTo>
                  <a:lnTo>
                    <a:pt x="1778" y="12395"/>
                  </a:lnTo>
                  <a:lnTo>
                    <a:pt x="2247" y="12395"/>
                  </a:lnTo>
                  <a:lnTo>
                    <a:pt x="2692" y="12192"/>
                  </a:lnTo>
                  <a:lnTo>
                    <a:pt x="2997" y="11849"/>
                  </a:lnTo>
                  <a:lnTo>
                    <a:pt x="2209" y="9118"/>
                  </a:lnTo>
                  <a:lnTo>
                    <a:pt x="1905" y="5041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F79C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778567" y="4773634"/>
              <a:ext cx="15240" cy="5080"/>
            </a:xfrm>
            <a:custGeom>
              <a:avLst/>
              <a:gdLst/>
              <a:ahLst/>
              <a:cxnLst/>
              <a:rect l="l" t="t" r="r" b="b"/>
              <a:pathLst>
                <a:path w="15240" h="5079">
                  <a:moveTo>
                    <a:pt x="11747" y="0"/>
                  </a:moveTo>
                  <a:lnTo>
                    <a:pt x="3390" y="0"/>
                  </a:lnTo>
                  <a:lnTo>
                    <a:pt x="0" y="1041"/>
                  </a:lnTo>
                  <a:lnTo>
                    <a:pt x="0" y="3619"/>
                  </a:lnTo>
                  <a:lnTo>
                    <a:pt x="3390" y="4673"/>
                  </a:lnTo>
                  <a:lnTo>
                    <a:pt x="11747" y="4673"/>
                  </a:lnTo>
                  <a:lnTo>
                    <a:pt x="15138" y="3619"/>
                  </a:lnTo>
                  <a:lnTo>
                    <a:pt x="15138" y="2336"/>
                  </a:lnTo>
                  <a:lnTo>
                    <a:pt x="15138" y="1041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E74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761352" y="3998049"/>
              <a:ext cx="212725" cy="770890"/>
            </a:xfrm>
            <a:custGeom>
              <a:avLst/>
              <a:gdLst/>
              <a:ahLst/>
              <a:cxnLst/>
              <a:rect l="l" t="t" r="r" b="b"/>
              <a:pathLst>
                <a:path w="212725" h="770889">
                  <a:moveTo>
                    <a:pt x="45288" y="553516"/>
                  </a:moveTo>
                  <a:lnTo>
                    <a:pt x="38633" y="544677"/>
                  </a:lnTo>
                  <a:lnTo>
                    <a:pt x="32448" y="534339"/>
                  </a:lnTo>
                  <a:lnTo>
                    <a:pt x="27025" y="523417"/>
                  </a:lnTo>
                  <a:lnTo>
                    <a:pt x="22644" y="512826"/>
                  </a:lnTo>
                  <a:lnTo>
                    <a:pt x="18262" y="523417"/>
                  </a:lnTo>
                  <a:lnTo>
                    <a:pt x="12839" y="534339"/>
                  </a:lnTo>
                  <a:lnTo>
                    <a:pt x="6667" y="544677"/>
                  </a:lnTo>
                  <a:lnTo>
                    <a:pt x="0" y="553516"/>
                  </a:lnTo>
                  <a:lnTo>
                    <a:pt x="20269" y="546201"/>
                  </a:lnTo>
                  <a:lnTo>
                    <a:pt x="20269" y="737463"/>
                  </a:lnTo>
                  <a:lnTo>
                    <a:pt x="0" y="730123"/>
                  </a:lnTo>
                  <a:lnTo>
                    <a:pt x="6667" y="738974"/>
                  </a:lnTo>
                  <a:lnTo>
                    <a:pt x="12839" y="749312"/>
                  </a:lnTo>
                  <a:lnTo>
                    <a:pt x="18262" y="760234"/>
                  </a:lnTo>
                  <a:lnTo>
                    <a:pt x="22644" y="770826"/>
                  </a:lnTo>
                  <a:lnTo>
                    <a:pt x="27025" y="760234"/>
                  </a:lnTo>
                  <a:lnTo>
                    <a:pt x="32448" y="749312"/>
                  </a:lnTo>
                  <a:lnTo>
                    <a:pt x="38633" y="738974"/>
                  </a:lnTo>
                  <a:lnTo>
                    <a:pt x="45288" y="730123"/>
                  </a:lnTo>
                  <a:lnTo>
                    <a:pt x="25031" y="737450"/>
                  </a:lnTo>
                  <a:lnTo>
                    <a:pt x="25031" y="546201"/>
                  </a:lnTo>
                  <a:lnTo>
                    <a:pt x="45288" y="553516"/>
                  </a:lnTo>
                  <a:close/>
                </a:path>
                <a:path w="212725" h="770889">
                  <a:moveTo>
                    <a:pt x="212344" y="22644"/>
                  </a:moveTo>
                  <a:lnTo>
                    <a:pt x="201752" y="18262"/>
                  </a:lnTo>
                  <a:lnTo>
                    <a:pt x="190830" y="12839"/>
                  </a:lnTo>
                  <a:lnTo>
                    <a:pt x="180492" y="6654"/>
                  </a:lnTo>
                  <a:lnTo>
                    <a:pt x="171653" y="0"/>
                  </a:lnTo>
                  <a:lnTo>
                    <a:pt x="178968" y="20256"/>
                  </a:lnTo>
                  <a:lnTo>
                    <a:pt x="93357" y="20256"/>
                  </a:lnTo>
                  <a:lnTo>
                    <a:pt x="100685" y="0"/>
                  </a:lnTo>
                  <a:lnTo>
                    <a:pt x="91846" y="6654"/>
                  </a:lnTo>
                  <a:lnTo>
                    <a:pt x="81508" y="12839"/>
                  </a:lnTo>
                  <a:lnTo>
                    <a:pt x="70586" y="18262"/>
                  </a:lnTo>
                  <a:lnTo>
                    <a:pt x="59982" y="22644"/>
                  </a:lnTo>
                  <a:lnTo>
                    <a:pt x="70586" y="27025"/>
                  </a:lnTo>
                  <a:lnTo>
                    <a:pt x="81508" y="32448"/>
                  </a:lnTo>
                  <a:lnTo>
                    <a:pt x="91846" y="38633"/>
                  </a:lnTo>
                  <a:lnTo>
                    <a:pt x="100685" y="45288"/>
                  </a:lnTo>
                  <a:lnTo>
                    <a:pt x="93345" y="25019"/>
                  </a:lnTo>
                  <a:lnTo>
                    <a:pt x="178968" y="25019"/>
                  </a:lnTo>
                  <a:lnTo>
                    <a:pt x="171653" y="45288"/>
                  </a:lnTo>
                  <a:lnTo>
                    <a:pt x="180492" y="38633"/>
                  </a:lnTo>
                  <a:lnTo>
                    <a:pt x="190830" y="32448"/>
                  </a:lnTo>
                  <a:lnTo>
                    <a:pt x="201752" y="27025"/>
                  </a:lnTo>
                  <a:lnTo>
                    <a:pt x="212344" y="22644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293" y="435771"/>
            <a:ext cx="205104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209300" y="871985"/>
            <a:ext cx="7239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58595B"/>
                </a:solidFill>
                <a:latin typeface="微軟正黑體"/>
                <a:cs typeface="微軟正黑體"/>
              </a:rPr>
              <a:t>考驗場練習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1299" y="1520654"/>
            <a:ext cx="16363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說明：直角轉彎騎乘方式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91299" y="4035255"/>
            <a:ext cx="13696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訓練：直角轉彎練習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95580" marR="59690" indent="-158115">
              <a:lnSpc>
                <a:spcPct val="1428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5"/>
              <a:t>直角轉彎是由１個左轉彎，再連續２個右轉彎所組成，一次完成３個轉</a:t>
            </a:r>
            <a:r>
              <a:rPr dirty="0" sz="1050" spc="-25"/>
              <a:t>彎。</a:t>
            </a:r>
            <a:endParaRPr sz="1050"/>
          </a:p>
          <a:p>
            <a:pPr algn="just" lvl="1" marL="313690" marR="63500" indent="-115570">
              <a:lnSpc>
                <a:spcPct val="142800"/>
              </a:lnSpc>
              <a:buAutoNum type="arabicPeriod"/>
              <a:tabLst>
                <a:tab pos="982344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速度控制：直線時輕加油門控制適當的速度，轉彎時收油門維持能平衡	的速度滑過彎道。速度過快時可能轉不過去，速度過慢時車	身較不穩定可能腳會著地。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383540" indent="-1282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83540" algn="l"/>
              </a:tabLst>
            </a:pP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視線：看路線不要看壓管，持續轉頭看向要去的位置，視線不要停頓。</a:t>
            </a:r>
            <a:endParaRPr sz="1050">
              <a:latin typeface="微軟正黑體 Light"/>
              <a:cs typeface="微軟正黑體 Light"/>
            </a:endParaRPr>
          </a:p>
          <a:p>
            <a:pPr lvl="1" marL="387985" marR="60960" indent="-139700">
              <a:lnSpc>
                <a:spcPct val="142800"/>
              </a:lnSpc>
              <a:buAutoNum type="arabicPeriod"/>
              <a:tabLst>
                <a:tab pos="78803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左轉：變換車道後維持速度滑行通過，左轉通過後直線可輕加油門準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備連續２個右轉彎。</a:t>
            </a:r>
            <a:endParaRPr sz="1050">
              <a:latin typeface="微軟正黑體 Light"/>
              <a:cs typeface="微軟正黑體 Light"/>
            </a:endParaRPr>
          </a:p>
          <a:p>
            <a:pPr lvl="1" marL="389255" marR="62230" indent="-141605">
              <a:lnSpc>
                <a:spcPct val="142800"/>
              </a:lnSpc>
              <a:buAutoNum type="arabicPeriod"/>
              <a:tabLst>
                <a:tab pos="80073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右轉：連續２個右轉彎可以當成１個右迴轉，需要較快的速度才能滑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行通過，並在停車再開的停止線前停下。</a:t>
            </a:r>
            <a:endParaRPr sz="1050">
              <a:latin typeface="微軟正黑體 Light"/>
              <a:cs typeface="微軟正黑體 Light"/>
            </a:endParaRPr>
          </a:p>
          <a:p>
            <a:pPr lvl="1" marL="373380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733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路線：注意輪差，轉彎時前輪過於靠近壓管會導致後輪壓管線。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5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/>
              <a:t>依照說明於考驗場練習，教練調整學員的速度、視線與路線。</a:t>
            </a:r>
            <a:endParaRPr sz="1050"/>
          </a:p>
        </p:txBody>
      </p:sp>
      <p:grpSp>
        <p:nvGrpSpPr>
          <p:cNvPr id="11" name="object 11" descr=""/>
          <p:cNvGrpSpPr/>
          <p:nvPr/>
        </p:nvGrpSpPr>
        <p:grpSpPr>
          <a:xfrm>
            <a:off x="0" y="1188005"/>
            <a:ext cx="6876415" cy="4140200"/>
            <a:chOff x="0" y="1188005"/>
            <a:chExt cx="6876415" cy="4140200"/>
          </a:xfrm>
        </p:grpSpPr>
        <p:sp>
          <p:nvSpPr>
            <p:cNvPr id="12" name="object 12" descr=""/>
            <p:cNvSpPr/>
            <p:nvPr/>
          </p:nvSpPr>
          <p:spPr>
            <a:xfrm>
              <a:off x="0" y="1189202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05375" y="1410006"/>
              <a:ext cx="19050" cy="3918585"/>
            </a:xfrm>
            <a:custGeom>
              <a:avLst/>
              <a:gdLst/>
              <a:ahLst/>
              <a:cxnLst/>
              <a:rect l="l" t="t" r="r" b="b"/>
              <a:pathLst>
                <a:path w="19050" h="3918585">
                  <a:moveTo>
                    <a:pt x="19050" y="0"/>
                  </a:moveTo>
                  <a:lnTo>
                    <a:pt x="0" y="0"/>
                  </a:lnTo>
                  <a:lnTo>
                    <a:pt x="0" y="3917999"/>
                  </a:lnTo>
                  <a:lnTo>
                    <a:pt x="19050" y="3917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14900" y="1188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/>
          <p:nvPr/>
        </p:nvSpPr>
        <p:spPr>
          <a:xfrm>
            <a:off x="503998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465899" y="497400"/>
            <a:ext cx="1513840" cy="688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100"/>
              </a:spcBef>
            </a:pPr>
            <a:r>
              <a:rPr dirty="0" baseline="38580" sz="2700" spc="-15" b="1" i="1">
                <a:solidFill>
                  <a:srgbClr val="FFFFFF"/>
                </a:solidFill>
                <a:latin typeface="Arial"/>
                <a:cs typeface="Arial"/>
              </a:rPr>
              <a:t>8-</a:t>
            </a:r>
            <a:r>
              <a:rPr dirty="0" baseline="38580" sz="270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38580" sz="2700" spc="2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38BDAD"/>
                </a:solidFill>
                <a:latin typeface="微軟正黑體"/>
                <a:cs typeface="微軟正黑體"/>
              </a:rPr>
              <a:t>直角轉彎</a:t>
            </a:r>
            <a:endParaRPr sz="2000">
              <a:latin typeface="微軟正黑體"/>
              <a:cs typeface="微軟正黑體"/>
            </a:endParaRPr>
          </a:p>
          <a:p>
            <a:pPr marL="38100">
              <a:lnSpc>
                <a:spcPct val="100000"/>
              </a:lnSpc>
              <a:spcBef>
                <a:spcPts val="1735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【建議時數 0.5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376" y="430208"/>
            <a:ext cx="430532" cy="226796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2713742" y="434458"/>
            <a:ext cx="2197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sz="1100">
                <a:solidFill>
                  <a:srgbClr val="58595B"/>
                </a:solidFill>
                <a:latin typeface="微軟正黑體"/>
                <a:cs typeface="微軟正黑體"/>
              </a:rPr>
              <a:t>瞭解直角轉彎騎乘注意事</a:t>
            </a:r>
            <a:r>
              <a:rPr dirty="0" sz="1100" spc="-50">
                <a:solidFill>
                  <a:srgbClr val="58595B"/>
                </a:solidFill>
                <a:latin typeface="微軟正黑體"/>
                <a:cs typeface="微軟正黑體"/>
              </a:rPr>
              <a:t>項</a:t>
            </a:r>
            <a:endParaRPr sz="1100">
              <a:latin typeface="微軟正黑體"/>
              <a:cs typeface="微軟正黑體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376" y="853209"/>
            <a:ext cx="430532" cy="226796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2713742" y="857062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方 法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214699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80060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51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83996" y="360007"/>
            <a:ext cx="4646930" cy="260985"/>
          </a:xfrm>
          <a:prstGeom prst="rect">
            <a:avLst/>
          </a:prstGeom>
          <a:solidFill>
            <a:srgbClr val="38BDAD"/>
          </a:solidFill>
        </p:spPr>
        <p:txBody>
          <a:bodyPr wrap="square" lIns="0" tIns="2794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20"/>
              </a:spcBef>
            </a:pPr>
            <a:r>
              <a:rPr dirty="0" sz="1300" spc="-10">
                <a:solidFill>
                  <a:srgbClr val="FFFFFF"/>
                </a:solidFill>
                <a:latin typeface="微軟正黑體"/>
                <a:cs typeface="微軟正黑體"/>
              </a:rPr>
              <a:t>圖片示範：直角轉彎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289299" y="4170255"/>
            <a:ext cx="927100" cy="502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414042"/>
                </a:solidFill>
                <a:latin typeface="微軟正黑體"/>
                <a:cs typeface="微軟正黑體"/>
              </a:rPr>
              <a:t>視線正確位置：</a:t>
            </a:r>
            <a:endParaRPr sz="105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050" spc="-50">
                <a:solidFill>
                  <a:srgbClr val="414042"/>
                </a:solidFill>
                <a:latin typeface="微軟正黑體"/>
                <a:cs typeface="微軟正黑體"/>
              </a:rPr>
              <a:t>視線錯誤位置：</a:t>
            </a:r>
            <a:endParaRPr sz="105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5285849" y="4162649"/>
            <a:ext cx="217804" cy="217804"/>
          </a:xfrm>
          <a:custGeom>
            <a:avLst/>
            <a:gdLst/>
            <a:ahLst/>
            <a:cxnLst/>
            <a:rect l="l" t="t" r="r" b="b"/>
            <a:pathLst>
              <a:path w="217804" h="217804">
                <a:moveTo>
                  <a:pt x="217487" y="108750"/>
                </a:moveTo>
                <a:lnTo>
                  <a:pt x="208940" y="151079"/>
                </a:lnTo>
                <a:lnTo>
                  <a:pt x="185634" y="185647"/>
                </a:lnTo>
                <a:lnTo>
                  <a:pt x="151066" y="208953"/>
                </a:lnTo>
                <a:lnTo>
                  <a:pt x="108737" y="217500"/>
                </a:lnTo>
                <a:lnTo>
                  <a:pt x="66415" y="208953"/>
                </a:lnTo>
                <a:lnTo>
                  <a:pt x="31851" y="185647"/>
                </a:lnTo>
                <a:lnTo>
                  <a:pt x="8546" y="151079"/>
                </a:lnTo>
                <a:lnTo>
                  <a:pt x="0" y="108750"/>
                </a:lnTo>
                <a:lnTo>
                  <a:pt x="8546" y="66420"/>
                </a:lnTo>
                <a:lnTo>
                  <a:pt x="31851" y="31853"/>
                </a:lnTo>
                <a:lnTo>
                  <a:pt x="66415" y="8546"/>
                </a:lnTo>
                <a:lnTo>
                  <a:pt x="108737" y="0"/>
                </a:lnTo>
                <a:lnTo>
                  <a:pt x="151066" y="8546"/>
                </a:lnTo>
                <a:lnTo>
                  <a:pt x="185634" y="31853"/>
                </a:lnTo>
                <a:lnTo>
                  <a:pt x="208940" y="66420"/>
                </a:lnTo>
                <a:lnTo>
                  <a:pt x="217487" y="108750"/>
                </a:lnTo>
                <a:close/>
              </a:path>
            </a:pathLst>
          </a:custGeom>
          <a:ln w="38100">
            <a:solidFill>
              <a:srgbClr val="2E3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294670" y="4470275"/>
            <a:ext cx="214629" cy="214629"/>
          </a:xfrm>
          <a:custGeom>
            <a:avLst/>
            <a:gdLst/>
            <a:ahLst/>
            <a:cxnLst/>
            <a:rect l="l" t="t" r="r" b="b"/>
            <a:pathLst>
              <a:path w="214629" h="214629">
                <a:moveTo>
                  <a:pt x="0" y="0"/>
                </a:moveTo>
                <a:lnTo>
                  <a:pt x="214261" y="214261"/>
                </a:lnTo>
              </a:path>
              <a:path w="214629" h="214629">
                <a:moveTo>
                  <a:pt x="214261" y="0"/>
                </a:moveTo>
                <a:lnTo>
                  <a:pt x="0" y="214261"/>
                </a:lnTo>
              </a:path>
            </a:pathLst>
          </a:custGeom>
          <a:ln w="38100">
            <a:solidFill>
              <a:srgbClr val="F0512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009" y="1188005"/>
            <a:ext cx="3167989" cy="369669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應用駕駛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173AC"/>
                </a:solidFill>
                <a:latin typeface="Arial"/>
                <a:cs typeface="Arial"/>
              </a:rPr>
              <a:t>52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821500" y="1079141"/>
            <a:ext cx="4368800" cy="2756535"/>
          </a:xfrm>
          <a:prstGeom prst="rect">
            <a:avLst/>
          </a:prstGeom>
        </p:spPr>
        <p:txBody>
          <a:bodyPr wrap="square" lIns="0" tIns="193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1</a:t>
            </a:r>
            <a:r>
              <a:rPr dirty="0" sz="2400" spc="-130">
                <a:solidFill>
                  <a:srgbClr val="58595B"/>
                </a:solidFill>
                <a:latin typeface="華康彩帶體"/>
                <a:cs typeface="華康彩帶體"/>
              </a:rPr>
              <a:t>、中低速安全駕駛 ( 直線行駛 )</a:t>
            </a:r>
            <a:endParaRPr sz="2400">
              <a:latin typeface="華康彩帶體"/>
              <a:cs typeface="華康彩帶體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2</a:t>
            </a:r>
            <a:r>
              <a:rPr dirty="0" sz="2400" spc="-130">
                <a:solidFill>
                  <a:srgbClr val="58595B"/>
                </a:solidFill>
                <a:latin typeface="華康彩帶體"/>
                <a:cs typeface="華康彩帶體"/>
              </a:rPr>
              <a:t>、中低速安全駕駛 ( 直線煞車 )</a:t>
            </a:r>
            <a:endParaRPr sz="2400">
              <a:latin typeface="華康彩帶體"/>
              <a:cs typeface="華康彩帶體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3</a:t>
            </a:r>
            <a:r>
              <a:rPr dirty="0" sz="2400" spc="-5">
                <a:solidFill>
                  <a:srgbClr val="58595B"/>
                </a:solidFill>
                <a:latin typeface="華康彩帶體"/>
                <a:cs typeface="華康彩帶體"/>
              </a:rPr>
              <a:t>、交岔路口左轉及右轉</a:t>
            </a:r>
            <a:endParaRPr sz="2400">
              <a:latin typeface="華康彩帶體"/>
              <a:cs typeface="華康彩帶體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4、8</a:t>
            </a:r>
            <a:r>
              <a:rPr dirty="0" sz="2400" spc="-130">
                <a:solidFill>
                  <a:srgbClr val="58595B"/>
                </a:solidFill>
                <a:latin typeface="華康彩帶體"/>
                <a:cs typeface="華康彩帶體"/>
              </a:rPr>
              <a:t> 字型轉彎</a:t>
            </a:r>
            <a:endParaRPr sz="2400">
              <a:latin typeface="華康彩帶體"/>
              <a:cs typeface="華康彩帶體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5</a:t>
            </a:r>
            <a:r>
              <a:rPr dirty="0" sz="2400" spc="-10">
                <a:solidFill>
                  <a:srgbClr val="58595B"/>
                </a:solidFill>
                <a:latin typeface="華康彩帶體"/>
                <a:cs typeface="華康彩帶體"/>
              </a:rPr>
              <a:t>、坡道行駛</a:t>
            </a:r>
            <a:endParaRPr sz="2400">
              <a:latin typeface="華康彩帶體"/>
              <a:cs typeface="華康彩帶體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08000" y="607403"/>
            <a:ext cx="21209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565" algn="l"/>
              </a:tabLst>
            </a:pPr>
            <a:r>
              <a:rPr dirty="0" sz="3000" spc="-50" b="0">
                <a:solidFill>
                  <a:srgbClr val="F173AC"/>
                </a:solidFill>
                <a:latin typeface="華康彩帶體"/>
                <a:cs typeface="華康彩帶體"/>
              </a:rPr>
              <a:t>三</a:t>
            </a:r>
            <a:r>
              <a:rPr dirty="0" sz="3000" b="0">
                <a:solidFill>
                  <a:srgbClr val="F173AC"/>
                </a:solidFill>
                <a:latin typeface="華康彩帶體"/>
                <a:cs typeface="華康彩帶體"/>
              </a:rPr>
              <a:t>	應用駕</a:t>
            </a:r>
            <a:r>
              <a:rPr dirty="0" sz="3000" spc="-50" b="0">
                <a:solidFill>
                  <a:srgbClr val="F173AC"/>
                </a:solidFill>
                <a:latin typeface="華康彩帶體"/>
                <a:cs typeface="華康彩帶體"/>
              </a:rPr>
              <a:t>駛</a:t>
            </a:r>
            <a:endParaRPr sz="3000">
              <a:latin typeface="華康彩帶體"/>
              <a:cs typeface="華康彩帶體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173AC"/>
                </a:solidFill>
                <a:latin typeface="Arial"/>
                <a:cs typeface="Arial"/>
              </a:rPr>
              <a:t>53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應用駕駛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371300" y="454357"/>
            <a:ext cx="17018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8595B"/>
                </a:solidFill>
                <a:latin typeface="微軟正黑體"/>
                <a:cs typeface="微軟正黑體"/>
              </a:rPr>
              <a:t>認識行駛的車道及注意事項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9299" y="1464781"/>
            <a:ext cx="1842770" cy="45720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71450" indent="-158750">
              <a:lnSpc>
                <a:spcPct val="100000"/>
              </a:lnSpc>
              <a:spcBef>
                <a:spcPts val="54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7145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說明：行駛速度、車道及注</a:t>
            </a:r>
            <a:endParaRPr sz="1050">
              <a:latin typeface="微軟正黑體 Light"/>
              <a:cs typeface="微軟正黑體 Light"/>
            </a:endParaRPr>
          </a:p>
          <a:p>
            <a:pPr marL="565150">
              <a:lnSpc>
                <a:spcPct val="100000"/>
              </a:lnSpc>
              <a:spcBef>
                <a:spcPts val="439"/>
              </a:spcBef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意事項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53899" y="4271474"/>
            <a:ext cx="1820545" cy="67310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訓練：中低速直線練習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439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注意事項：學員騎乘穩定性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439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場地：駕訓班模擬道路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41099" y="1464781"/>
            <a:ext cx="4458335" cy="326390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瞭解行駛的速度、車道及需要注意的事項。</a:t>
            </a:r>
            <a:endParaRPr sz="1050">
              <a:latin typeface="微軟正黑體 Light"/>
              <a:cs typeface="微軟正黑體 Light"/>
            </a:endParaRPr>
          </a:p>
          <a:p>
            <a:pPr marL="195580" marR="30480">
              <a:lnSpc>
                <a:spcPct val="134900"/>
              </a:lnSpc>
            </a:pPr>
            <a:r>
              <a:rPr dirty="0" sz="1050" spc="-70" b="0">
                <a:solidFill>
                  <a:srgbClr val="414042"/>
                </a:solidFill>
                <a:latin typeface="微軟正黑體 Light"/>
                <a:cs typeface="微軟正黑體 Light"/>
              </a:rPr>
              <a:t>( 一) 慢車道/ 機車優先道/ 機車專用道：車速限制為 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40km/h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，請勿超速。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 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二 ) 雙向各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車道：機車行駛在車道內，車速限制為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50km/h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。</a:t>
            </a:r>
            <a:endParaRPr sz="1050">
              <a:latin typeface="微軟正黑體 Light"/>
              <a:cs typeface="微軟正黑體 Light"/>
            </a:endParaRPr>
          </a:p>
          <a:p>
            <a:pPr lvl="1" marL="672465" indent="-121285">
              <a:lnSpc>
                <a:spcPct val="100000"/>
              </a:lnSpc>
              <a:spcBef>
                <a:spcPts val="440"/>
              </a:spcBef>
              <a:buAutoNum type="arabicPeriod"/>
              <a:tabLst>
                <a:tab pos="67246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需注意路邊停車突然開啟車門，距離車門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1m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 以上行駛。</a:t>
            </a:r>
            <a:endParaRPr sz="1050">
              <a:latin typeface="微軟正黑體 Light"/>
              <a:cs typeface="微軟正黑體 Light"/>
            </a:endParaRPr>
          </a:p>
          <a:p>
            <a:pPr lvl="1" marL="671195" marR="59055" indent="-134620">
              <a:lnSpc>
                <a:spcPct val="134900"/>
              </a:lnSpc>
              <a:buAutoNum type="arabicPeriod"/>
              <a:tabLst>
                <a:tab pos="67500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後方的車輛，尤其是大型車輛，若車速比你快，請儘量減速靠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邊	讓其先通過。</a:t>
            </a:r>
            <a:endParaRPr sz="1050">
              <a:latin typeface="微軟正黑體 Light"/>
              <a:cs typeface="微軟正黑體 Light"/>
            </a:endParaRPr>
          </a:p>
          <a:p>
            <a:pPr marL="234950">
              <a:lnSpc>
                <a:spcPct val="100000"/>
              </a:lnSpc>
              <a:spcBef>
                <a:spcPts val="440"/>
              </a:spcBef>
            </a:pP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( 三 ) 單向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2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 車道或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2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 車道以上：</a:t>
            </a:r>
            <a:endParaRPr sz="1050">
              <a:latin typeface="微軟正黑體 Light"/>
              <a:cs typeface="微軟正黑體 Light"/>
            </a:endParaRPr>
          </a:p>
          <a:p>
            <a:pPr marL="651510" indent="-115570">
              <a:lnSpc>
                <a:spcPct val="100000"/>
              </a:lnSpc>
              <a:spcBef>
                <a:spcPts val="440"/>
              </a:spcBef>
              <a:buAutoNum type="arabicPeriod"/>
              <a:tabLst>
                <a:tab pos="6515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有設置快慢車道：車道及車速依標誌及標線行駛，若無標誌標線</a:t>
            </a:r>
            <a:endParaRPr sz="1050">
              <a:latin typeface="微軟正黑體 Light"/>
              <a:cs typeface="微軟正黑體 Light"/>
            </a:endParaRPr>
          </a:p>
          <a:p>
            <a:pPr marL="1706245">
              <a:lnSpc>
                <a:spcPct val="100000"/>
              </a:lnSpc>
              <a:spcBef>
                <a:spcPts val="440"/>
              </a:spcBef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則機車行駛在慢車道及最外側快車道。</a:t>
            </a:r>
            <a:endParaRPr sz="1050">
              <a:latin typeface="微軟正黑體 Light"/>
              <a:cs typeface="微軟正黑體 Light"/>
            </a:endParaRPr>
          </a:p>
          <a:p>
            <a:pPr marL="689610" indent="-139700">
              <a:lnSpc>
                <a:spcPct val="100000"/>
              </a:lnSpc>
              <a:spcBef>
                <a:spcPts val="440"/>
              </a:spcBef>
              <a:buAutoNum type="arabicPeriod" startAt="2"/>
              <a:tabLst>
                <a:tab pos="689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沒有設置快慢車道：車道及車速依標誌及標線行駛，若無標誌</a:t>
            </a:r>
            <a:endParaRPr sz="1050">
              <a:latin typeface="微軟正黑體 Light"/>
              <a:cs typeface="微軟正黑體 Light"/>
            </a:endParaRPr>
          </a:p>
          <a:p>
            <a:pPr marL="1913255">
              <a:lnSpc>
                <a:spcPct val="100000"/>
              </a:lnSpc>
              <a:spcBef>
                <a:spcPts val="440"/>
              </a:spcBef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標線則機車行駛在最外側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2</a:t>
            </a: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 車道。</a:t>
            </a:r>
            <a:endParaRPr sz="1050">
              <a:latin typeface="微軟正黑體 Light"/>
              <a:cs typeface="微軟正黑體 Light"/>
            </a:endParaRPr>
          </a:p>
          <a:p>
            <a:pPr marL="629920" marR="62865" indent="-329565">
              <a:lnSpc>
                <a:spcPct val="134900"/>
              </a:lnSpc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( 四 )  未劃設車道線、行車分向線或分向限制線之道路，車速限制為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30km/h，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請勿超速。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44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穩定行駛：以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30km/h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練習，熟練時提升至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40km/h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44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可安排路邊停放車輛，提醒距離車門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1m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 以上行駛。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90874" y="461400"/>
            <a:ext cx="16579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75" b="1">
                <a:solidFill>
                  <a:srgbClr val="F173AC"/>
                </a:solidFill>
                <a:latin typeface="微軟正黑體"/>
                <a:cs typeface="微軟正黑體"/>
              </a:rPr>
              <a:t>中低速安全駕駛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682373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55904" y="357967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3001" y="432009"/>
            <a:ext cx="430531" cy="226796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2886367" y="435862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目 的</a:t>
            </a:r>
            <a:endParaRPr sz="1200">
              <a:latin typeface="微軟正黑體"/>
              <a:cs typeface="微軟正黑體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3001" y="855008"/>
            <a:ext cx="430531" cy="226796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2886367" y="859221"/>
            <a:ext cx="176783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方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法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sz="1100">
                <a:solidFill>
                  <a:srgbClr val="58595B"/>
                </a:solidFill>
                <a:latin typeface="微軟正黑體"/>
                <a:cs typeface="微軟正黑體"/>
              </a:rPr>
              <a:t>中低速直線行駛練</a:t>
            </a:r>
            <a:r>
              <a:rPr dirty="0" sz="1100" spc="-50">
                <a:solidFill>
                  <a:srgbClr val="58595B"/>
                </a:solidFill>
                <a:latin typeface="微軟正黑體"/>
                <a:cs typeface="微軟正黑體"/>
              </a:rPr>
              <a:t>習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682370" y="1189202"/>
            <a:ext cx="6877684" cy="260985"/>
          </a:xfrm>
          <a:custGeom>
            <a:avLst/>
            <a:gdLst/>
            <a:ahLst/>
            <a:cxnLst/>
            <a:rect l="l" t="t" r="r" b="b"/>
            <a:pathLst>
              <a:path w="6877684" h="260984">
                <a:moveTo>
                  <a:pt x="6877621" y="0"/>
                </a:moveTo>
                <a:lnTo>
                  <a:pt x="0" y="0"/>
                </a:lnTo>
                <a:lnTo>
                  <a:pt x="0" y="260400"/>
                </a:lnTo>
                <a:lnTo>
                  <a:pt x="6877621" y="260400"/>
                </a:lnTo>
                <a:lnTo>
                  <a:pt x="6877621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1338474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573113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2663750" y="1179005"/>
            <a:ext cx="19050" cy="4149090"/>
            <a:chOff x="2663750" y="1179005"/>
            <a:chExt cx="19050" cy="4149090"/>
          </a:xfrm>
        </p:grpSpPr>
        <p:sp>
          <p:nvSpPr>
            <p:cNvPr id="22" name="object 22" descr=""/>
            <p:cNvSpPr/>
            <p:nvPr/>
          </p:nvSpPr>
          <p:spPr>
            <a:xfrm>
              <a:off x="2663750" y="1401007"/>
              <a:ext cx="19050" cy="3927475"/>
            </a:xfrm>
            <a:custGeom>
              <a:avLst/>
              <a:gdLst/>
              <a:ahLst/>
              <a:cxnLst/>
              <a:rect l="l" t="t" r="r" b="b"/>
              <a:pathLst>
                <a:path w="19050" h="3927475">
                  <a:moveTo>
                    <a:pt x="19050" y="0"/>
                  </a:moveTo>
                  <a:lnTo>
                    <a:pt x="0" y="0"/>
                  </a:lnTo>
                  <a:lnTo>
                    <a:pt x="0" y="3926998"/>
                  </a:lnTo>
                  <a:lnTo>
                    <a:pt x="19050" y="392699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17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673275" y="1179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671300" y="705246"/>
            <a:ext cx="1435735" cy="480695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431800">
              <a:lnSpc>
                <a:spcPct val="100000"/>
              </a:lnSpc>
              <a:spcBef>
                <a:spcPts val="655"/>
              </a:spcBef>
            </a:pPr>
            <a:r>
              <a:rPr dirty="0" sz="1300" spc="-10" b="1">
                <a:solidFill>
                  <a:srgbClr val="F173AC"/>
                </a:solidFill>
                <a:latin typeface="微軟正黑體"/>
                <a:cs typeface="微軟正黑體"/>
              </a:rPr>
              <a:t>【直線行駛】</a:t>
            </a:r>
            <a:endParaRPr sz="13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【規定時數 0.5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應用駕駛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173AC"/>
                </a:solidFill>
                <a:latin typeface="Arial"/>
                <a:cs typeface="Arial"/>
              </a:rPr>
              <a:t>54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209300" y="871909"/>
            <a:ext cx="12827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58595B"/>
                </a:solidFill>
                <a:latin typeface="微軟正黑體"/>
                <a:cs typeface="微軟正黑體"/>
              </a:rPr>
              <a:t>中低速直線煞車練習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1299" y="1464781"/>
            <a:ext cx="1764664" cy="45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5575" marR="5080" indent="-143510">
              <a:lnSpc>
                <a:spcPct val="134900"/>
              </a:lnSpc>
              <a:spcBef>
                <a:spcPts val="10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525780" algn="l"/>
              </a:tabLst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說明：能控制車輛才能安全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駕駛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91299" y="3679655"/>
            <a:ext cx="13696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訓練：基礎煞車練習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390100" y="1464781"/>
            <a:ext cx="4514850" cy="304800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瞭解基礎的煞車技巧與不同煞車的差異，學習如何平穩的操作煞車。</a:t>
            </a:r>
            <a:endParaRPr sz="1050">
              <a:latin typeface="微軟正黑體 Light"/>
              <a:cs typeface="微軟正黑體 Light"/>
            </a:endParaRPr>
          </a:p>
          <a:p>
            <a:pPr lvl="1" marL="307340" indent="-111125">
              <a:lnSpc>
                <a:spcPct val="100000"/>
              </a:lnSpc>
              <a:spcBef>
                <a:spcPts val="439"/>
              </a:spcBef>
              <a:buAutoNum type="arabicPeriod"/>
              <a:tabLst>
                <a:tab pos="307340" algn="l"/>
              </a:tabLst>
            </a:pPr>
            <a:r>
              <a:rPr dirty="0" sz="1050" spc="-40" b="0">
                <a:solidFill>
                  <a:srgbClr val="414042"/>
                </a:solidFill>
                <a:latin typeface="微軟正黑體 Light"/>
                <a:cs typeface="微軟正黑體 Light"/>
              </a:rPr>
              <a:t>後煞車：若僅使用後煞車， 需要較長的煞車距離，較容易造成輪胎鎖死</a:t>
            </a:r>
            <a:endParaRPr sz="1050">
              <a:latin typeface="微軟正黑體 Light"/>
              <a:cs typeface="微軟正黑體 Light"/>
            </a:endParaRPr>
          </a:p>
          <a:p>
            <a:pPr marL="812800">
              <a:lnSpc>
                <a:spcPct val="100000"/>
              </a:lnSpc>
              <a:spcBef>
                <a:spcPts val="439"/>
              </a:spcBef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，易偏滑導致事故。</a:t>
            </a:r>
            <a:endParaRPr sz="1050">
              <a:latin typeface="微軟正黑體 Light"/>
              <a:cs typeface="微軟正黑體 Light"/>
            </a:endParaRPr>
          </a:p>
          <a:p>
            <a:pPr lvl="1" marL="281305" marR="56515" indent="-139065">
              <a:lnSpc>
                <a:spcPct val="134900"/>
              </a:lnSpc>
              <a:buAutoNum type="arabicPeriod" startAt="2"/>
              <a:tabLst>
                <a:tab pos="81915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前煞車：若僅使用前煞車，煞車距離較單獨使用後煞車短，但向前的俯	衝感讓人害怕而不敢使用前煞車。</a:t>
            </a:r>
            <a:endParaRPr sz="1050">
              <a:latin typeface="微軟正黑體 Light"/>
              <a:cs typeface="微軟正黑體 Light"/>
            </a:endParaRPr>
          </a:p>
          <a:p>
            <a:pPr lvl="1" marL="314325" marR="30480" indent="-138430">
              <a:lnSpc>
                <a:spcPct val="134900"/>
              </a:lnSpc>
              <a:buAutoNum type="arabicPeriod" startAt="2"/>
              <a:tabLst>
                <a:tab pos="98425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正確煞車：同時使用前後煞車，前煞力道大於後煞力道，煞車距離最短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安定性也最好 </a:t>
            </a:r>
            <a:r>
              <a:rPr dirty="0" baseline="3086" sz="1350" spc="-75" b="0">
                <a:solidFill>
                  <a:srgbClr val="414042"/>
                </a:solidFill>
                <a:latin typeface="微軟正黑體 Light"/>
                <a:cs typeface="微軟正黑體 Light"/>
              </a:rPr>
              <a:t>( 一般道路操作煞車以平順控制為主，避免緊急煞車)。</a:t>
            </a:r>
            <a:endParaRPr baseline="3086" sz="1350">
              <a:latin typeface="微軟正黑體 Light"/>
              <a:cs typeface="微軟正黑體 Light"/>
            </a:endParaRPr>
          </a:p>
          <a:p>
            <a:pPr lvl="1" marL="337185" indent="-140970">
              <a:lnSpc>
                <a:spcPct val="100000"/>
              </a:lnSpc>
              <a:spcBef>
                <a:spcPts val="440"/>
              </a:spcBef>
              <a:buAutoNum type="arabicPeriod" startAt="2"/>
              <a:tabLst>
                <a:tab pos="33718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檔車：車輛減速至快停止時，左手再按壓離合器。</a:t>
            </a:r>
            <a:endParaRPr sz="1050">
              <a:latin typeface="微軟正黑體 Light"/>
              <a:cs typeface="微軟正黑體 Light"/>
            </a:endParaRPr>
          </a:p>
          <a:p>
            <a:pPr lvl="1" marL="334645" marR="53340" indent="-139065">
              <a:lnSpc>
                <a:spcPct val="134900"/>
              </a:lnSpc>
              <a:buAutoNum type="arabicPeriod" startAt="2"/>
              <a:tabLst>
                <a:tab pos="748665" algn="l"/>
              </a:tabLst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場地：以三角錐標示煞車起點與停止點距離 (10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 公尺 )，檔車需說明操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作離合器的時機點。</a:t>
            </a:r>
            <a:endParaRPr sz="1050">
              <a:latin typeface="微軟正黑體 Light"/>
              <a:cs typeface="微軟正黑體 Light"/>
            </a:endParaRPr>
          </a:p>
          <a:p>
            <a:pPr marL="191770" marR="56515" indent="-154305">
              <a:lnSpc>
                <a:spcPct val="134900"/>
              </a:lnSpc>
              <a:buClr>
                <a:srgbClr val="F173AC"/>
              </a:buClr>
              <a:buSzPct val="85714"/>
              <a:buFont typeface=""/>
              <a:buChar char="■"/>
              <a:tabLst>
                <a:tab pos="86677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正確煞車：以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30km/h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 練習，熟練時提升至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40km/h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，體驗煞車力差異，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檔車使用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2~3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 檔。</a:t>
            </a:r>
            <a:endParaRPr sz="1050">
              <a:latin typeface="微軟正黑體 Light"/>
              <a:cs typeface="微軟正黑體 Light"/>
            </a:endParaRPr>
          </a:p>
          <a:p>
            <a:pPr marL="180975" marR="56515" indent="-143510">
              <a:lnSpc>
                <a:spcPct val="134900"/>
              </a:lnSpc>
              <a:buClr>
                <a:srgbClr val="F173AC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學員可能因緊張，車速不穩、提早煞車或急拉煞車的情形，須特別注意並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提醒。</a:t>
            </a:r>
            <a:endParaRPr sz="1050">
              <a:latin typeface="微軟正黑體 Light"/>
              <a:cs typeface="微軟正黑體 Light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0" y="1178480"/>
            <a:ext cx="6876415" cy="4149725"/>
            <a:chOff x="0" y="1178480"/>
            <a:chExt cx="6876415" cy="4149725"/>
          </a:xfrm>
        </p:grpSpPr>
        <p:sp>
          <p:nvSpPr>
            <p:cNvPr id="12" name="object 12" descr=""/>
            <p:cNvSpPr/>
            <p:nvPr/>
          </p:nvSpPr>
          <p:spPr>
            <a:xfrm>
              <a:off x="0" y="1189202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F17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05375" y="1410006"/>
              <a:ext cx="19050" cy="3918585"/>
            </a:xfrm>
            <a:custGeom>
              <a:avLst/>
              <a:gdLst/>
              <a:ahLst/>
              <a:cxnLst/>
              <a:rect l="l" t="t" r="r" b="b"/>
              <a:pathLst>
                <a:path w="19050" h="3918585">
                  <a:moveTo>
                    <a:pt x="19050" y="0"/>
                  </a:moveTo>
                  <a:lnTo>
                    <a:pt x="0" y="0"/>
                  </a:lnTo>
                  <a:lnTo>
                    <a:pt x="0" y="3917999"/>
                  </a:lnTo>
                  <a:lnTo>
                    <a:pt x="19050" y="3917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17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14900" y="1188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912500" y="461400"/>
            <a:ext cx="16230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0" b="1">
                <a:solidFill>
                  <a:srgbClr val="F173AC"/>
                </a:solidFill>
                <a:latin typeface="微軟正黑體"/>
                <a:cs typeface="微軟正黑體"/>
              </a:rPr>
              <a:t>中低速安全駕駛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91299" y="705246"/>
            <a:ext cx="1437640" cy="480695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433705">
              <a:lnSpc>
                <a:spcPct val="100000"/>
              </a:lnSpc>
              <a:spcBef>
                <a:spcPts val="655"/>
              </a:spcBef>
            </a:pPr>
            <a:r>
              <a:rPr dirty="0" sz="1300" spc="-10" b="1">
                <a:solidFill>
                  <a:srgbClr val="F173AC"/>
                </a:solidFill>
                <a:latin typeface="微軟正黑體"/>
                <a:cs typeface="微軟正黑體"/>
              </a:rPr>
              <a:t>【直線煞車】</a:t>
            </a:r>
            <a:endParaRPr sz="13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【規定時數 0.5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503998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590299" y="365069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376" y="430208"/>
            <a:ext cx="430532" cy="226796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2713742" y="434061"/>
            <a:ext cx="19183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baseline="2525" sz="1650">
                <a:solidFill>
                  <a:srgbClr val="58595B"/>
                </a:solidFill>
                <a:latin typeface="微軟正黑體"/>
                <a:cs typeface="微軟正黑體"/>
              </a:rPr>
              <a:t>認識煞車的方式及要</a:t>
            </a:r>
            <a:r>
              <a:rPr dirty="0" baseline="2525" sz="1650" spc="-75">
                <a:solidFill>
                  <a:srgbClr val="58595B"/>
                </a:solidFill>
                <a:latin typeface="微軟正黑體"/>
                <a:cs typeface="微軟正黑體"/>
              </a:rPr>
              <a:t>領</a:t>
            </a:r>
            <a:endParaRPr baseline="2525" sz="1650">
              <a:latin typeface="微軟正黑體"/>
              <a:cs typeface="微軟正黑體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376" y="853209"/>
            <a:ext cx="430532" cy="226796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2713742" y="857062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方 法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214699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80060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705721" y="4550462"/>
            <a:ext cx="1312545" cy="412115"/>
            <a:chOff x="705721" y="4550462"/>
            <a:chExt cx="1312545" cy="412115"/>
          </a:xfrm>
        </p:grpSpPr>
        <p:sp>
          <p:nvSpPr>
            <p:cNvPr id="26" name="object 26" descr=""/>
            <p:cNvSpPr/>
            <p:nvPr/>
          </p:nvSpPr>
          <p:spPr>
            <a:xfrm>
              <a:off x="735977" y="4597450"/>
              <a:ext cx="1198245" cy="213360"/>
            </a:xfrm>
            <a:custGeom>
              <a:avLst/>
              <a:gdLst/>
              <a:ahLst/>
              <a:cxnLst/>
              <a:rect l="l" t="t" r="r" b="b"/>
              <a:pathLst>
                <a:path w="1198245" h="213360">
                  <a:moveTo>
                    <a:pt x="44348" y="134086"/>
                  </a:moveTo>
                  <a:lnTo>
                    <a:pt x="37579" y="128447"/>
                  </a:lnTo>
                  <a:lnTo>
                    <a:pt x="31470" y="122047"/>
                  </a:lnTo>
                  <a:lnTo>
                    <a:pt x="26263" y="114909"/>
                  </a:lnTo>
                  <a:lnTo>
                    <a:pt x="22174" y="107022"/>
                  </a:lnTo>
                  <a:lnTo>
                    <a:pt x="18135" y="114846"/>
                  </a:lnTo>
                  <a:lnTo>
                    <a:pt x="12852" y="121907"/>
                  </a:lnTo>
                  <a:lnTo>
                    <a:pt x="6692" y="128282"/>
                  </a:lnTo>
                  <a:lnTo>
                    <a:pt x="0" y="134086"/>
                  </a:lnTo>
                  <a:lnTo>
                    <a:pt x="7493" y="133477"/>
                  </a:lnTo>
                  <a:lnTo>
                    <a:pt x="16586" y="131648"/>
                  </a:lnTo>
                  <a:lnTo>
                    <a:pt x="19748" y="128663"/>
                  </a:lnTo>
                  <a:lnTo>
                    <a:pt x="19748" y="191503"/>
                  </a:lnTo>
                  <a:lnTo>
                    <a:pt x="16586" y="188506"/>
                  </a:lnTo>
                  <a:lnTo>
                    <a:pt x="7493" y="186677"/>
                  </a:lnTo>
                  <a:lnTo>
                    <a:pt x="0" y="186067"/>
                  </a:lnTo>
                  <a:lnTo>
                    <a:pt x="6692" y="191871"/>
                  </a:lnTo>
                  <a:lnTo>
                    <a:pt x="12852" y="198247"/>
                  </a:lnTo>
                  <a:lnTo>
                    <a:pt x="18135" y="205308"/>
                  </a:lnTo>
                  <a:lnTo>
                    <a:pt x="22174" y="213131"/>
                  </a:lnTo>
                  <a:lnTo>
                    <a:pt x="26263" y="205244"/>
                  </a:lnTo>
                  <a:lnTo>
                    <a:pt x="31470" y="198094"/>
                  </a:lnTo>
                  <a:lnTo>
                    <a:pt x="37579" y="191693"/>
                  </a:lnTo>
                  <a:lnTo>
                    <a:pt x="44348" y="186067"/>
                  </a:lnTo>
                  <a:lnTo>
                    <a:pt x="37350" y="186270"/>
                  </a:lnTo>
                  <a:lnTo>
                    <a:pt x="27266" y="188709"/>
                  </a:lnTo>
                  <a:lnTo>
                    <a:pt x="24612" y="191363"/>
                  </a:lnTo>
                  <a:lnTo>
                    <a:pt x="24612" y="128790"/>
                  </a:lnTo>
                  <a:lnTo>
                    <a:pt x="27266" y="131445"/>
                  </a:lnTo>
                  <a:lnTo>
                    <a:pt x="37350" y="133883"/>
                  </a:lnTo>
                  <a:lnTo>
                    <a:pt x="44348" y="134086"/>
                  </a:lnTo>
                  <a:close/>
                </a:path>
                <a:path w="1198245" h="213360">
                  <a:moveTo>
                    <a:pt x="832535" y="23202"/>
                  </a:moveTo>
                  <a:lnTo>
                    <a:pt x="821677" y="18719"/>
                  </a:lnTo>
                  <a:lnTo>
                    <a:pt x="810488" y="13157"/>
                  </a:lnTo>
                  <a:lnTo>
                    <a:pt x="799896" y="6819"/>
                  </a:lnTo>
                  <a:lnTo>
                    <a:pt x="790829" y="0"/>
                  </a:lnTo>
                  <a:lnTo>
                    <a:pt x="798334" y="20751"/>
                  </a:lnTo>
                  <a:lnTo>
                    <a:pt x="87414" y="20751"/>
                  </a:lnTo>
                  <a:lnTo>
                    <a:pt x="94919" y="0"/>
                  </a:lnTo>
                  <a:lnTo>
                    <a:pt x="85864" y="6819"/>
                  </a:lnTo>
                  <a:lnTo>
                    <a:pt x="75272" y="13157"/>
                  </a:lnTo>
                  <a:lnTo>
                    <a:pt x="64096" y="18719"/>
                  </a:lnTo>
                  <a:lnTo>
                    <a:pt x="53225" y="23202"/>
                  </a:lnTo>
                  <a:lnTo>
                    <a:pt x="64096" y="27686"/>
                  </a:lnTo>
                  <a:lnTo>
                    <a:pt x="75272" y="33248"/>
                  </a:lnTo>
                  <a:lnTo>
                    <a:pt x="85864" y="39585"/>
                  </a:lnTo>
                  <a:lnTo>
                    <a:pt x="94919" y="46405"/>
                  </a:lnTo>
                  <a:lnTo>
                    <a:pt x="87401" y="25628"/>
                  </a:lnTo>
                  <a:lnTo>
                    <a:pt x="798334" y="25628"/>
                  </a:lnTo>
                  <a:lnTo>
                    <a:pt x="790829" y="46405"/>
                  </a:lnTo>
                  <a:lnTo>
                    <a:pt x="799896" y="39585"/>
                  </a:lnTo>
                  <a:lnTo>
                    <a:pt x="810488" y="33248"/>
                  </a:lnTo>
                  <a:lnTo>
                    <a:pt x="821677" y="27686"/>
                  </a:lnTo>
                  <a:lnTo>
                    <a:pt x="832535" y="23202"/>
                  </a:lnTo>
                  <a:close/>
                </a:path>
                <a:path w="1198245" h="213360">
                  <a:moveTo>
                    <a:pt x="1198092" y="23202"/>
                  </a:moveTo>
                  <a:lnTo>
                    <a:pt x="1187234" y="18719"/>
                  </a:lnTo>
                  <a:lnTo>
                    <a:pt x="1176045" y="13157"/>
                  </a:lnTo>
                  <a:lnTo>
                    <a:pt x="1165453" y="6819"/>
                  </a:lnTo>
                  <a:lnTo>
                    <a:pt x="1156385" y="0"/>
                  </a:lnTo>
                  <a:lnTo>
                    <a:pt x="1163891" y="20751"/>
                  </a:lnTo>
                  <a:lnTo>
                    <a:pt x="920407" y="20751"/>
                  </a:lnTo>
                  <a:lnTo>
                    <a:pt x="927925" y="0"/>
                  </a:lnTo>
                  <a:lnTo>
                    <a:pt x="918857" y="6819"/>
                  </a:lnTo>
                  <a:lnTo>
                    <a:pt x="908265" y="13157"/>
                  </a:lnTo>
                  <a:lnTo>
                    <a:pt x="897077" y="18719"/>
                  </a:lnTo>
                  <a:lnTo>
                    <a:pt x="886218" y="23202"/>
                  </a:lnTo>
                  <a:lnTo>
                    <a:pt x="897077" y="27686"/>
                  </a:lnTo>
                  <a:lnTo>
                    <a:pt x="908265" y="33248"/>
                  </a:lnTo>
                  <a:lnTo>
                    <a:pt x="918857" y="39585"/>
                  </a:lnTo>
                  <a:lnTo>
                    <a:pt x="927925" y="46405"/>
                  </a:lnTo>
                  <a:lnTo>
                    <a:pt x="920407" y="25628"/>
                  </a:lnTo>
                  <a:lnTo>
                    <a:pt x="1163891" y="25628"/>
                  </a:lnTo>
                  <a:lnTo>
                    <a:pt x="1156385" y="46405"/>
                  </a:lnTo>
                  <a:lnTo>
                    <a:pt x="1165453" y="39585"/>
                  </a:lnTo>
                  <a:lnTo>
                    <a:pt x="1176045" y="33248"/>
                  </a:lnTo>
                  <a:lnTo>
                    <a:pt x="1187234" y="27686"/>
                  </a:lnTo>
                  <a:lnTo>
                    <a:pt x="1198092" y="23202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06226" y="467499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724" y="0"/>
                  </a:moveTo>
                  <a:lnTo>
                    <a:pt x="0" y="2578"/>
                  </a:lnTo>
                  <a:lnTo>
                    <a:pt x="0" y="2730"/>
                  </a:lnTo>
                  <a:lnTo>
                    <a:pt x="5080" y="5270"/>
                  </a:lnTo>
                  <a:lnTo>
                    <a:pt x="5219" y="279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9A9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05713" y="4661636"/>
              <a:ext cx="109220" cy="31750"/>
            </a:xfrm>
            <a:custGeom>
              <a:avLst/>
              <a:gdLst/>
              <a:ahLst/>
              <a:cxnLst/>
              <a:rect l="l" t="t" r="r" b="b"/>
              <a:pathLst>
                <a:path w="109219" h="31750">
                  <a:moveTo>
                    <a:pt x="109220" y="19050"/>
                  </a:moveTo>
                  <a:lnTo>
                    <a:pt x="105867" y="16586"/>
                  </a:lnTo>
                  <a:lnTo>
                    <a:pt x="105791" y="15722"/>
                  </a:lnTo>
                  <a:lnTo>
                    <a:pt x="105460" y="15481"/>
                  </a:lnTo>
                  <a:lnTo>
                    <a:pt x="104622" y="15938"/>
                  </a:lnTo>
                  <a:lnTo>
                    <a:pt x="86652" y="6565"/>
                  </a:lnTo>
                  <a:lnTo>
                    <a:pt x="74853" y="0"/>
                  </a:lnTo>
                  <a:lnTo>
                    <a:pt x="29629" y="1485"/>
                  </a:lnTo>
                  <a:lnTo>
                    <a:pt x="13220" y="4660"/>
                  </a:lnTo>
                  <a:lnTo>
                    <a:pt x="4762" y="6400"/>
                  </a:lnTo>
                  <a:lnTo>
                    <a:pt x="2819" y="5435"/>
                  </a:lnTo>
                  <a:lnTo>
                    <a:pt x="2743" y="6807"/>
                  </a:lnTo>
                  <a:lnTo>
                    <a:pt x="0" y="7366"/>
                  </a:lnTo>
                  <a:lnTo>
                    <a:pt x="2286" y="9309"/>
                  </a:lnTo>
                  <a:lnTo>
                    <a:pt x="37668" y="28689"/>
                  </a:lnTo>
                  <a:lnTo>
                    <a:pt x="42595" y="31191"/>
                  </a:lnTo>
                  <a:lnTo>
                    <a:pt x="52171" y="30111"/>
                  </a:lnTo>
                  <a:lnTo>
                    <a:pt x="93421" y="22847"/>
                  </a:lnTo>
                  <a:lnTo>
                    <a:pt x="102069" y="20942"/>
                  </a:lnTo>
                  <a:lnTo>
                    <a:pt x="109220" y="19050"/>
                  </a:lnTo>
                  <a:close/>
                </a:path>
              </a:pathLst>
            </a:custGeom>
            <a:solidFill>
              <a:srgbClr val="0705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05802" y="4659604"/>
              <a:ext cx="109220" cy="31750"/>
            </a:xfrm>
            <a:custGeom>
              <a:avLst/>
              <a:gdLst/>
              <a:ahLst/>
              <a:cxnLst/>
              <a:rect l="l" t="t" r="r" b="b"/>
              <a:pathLst>
                <a:path w="109219" h="31750">
                  <a:moveTo>
                    <a:pt x="108953" y="19088"/>
                  </a:moveTo>
                  <a:lnTo>
                    <a:pt x="105867" y="16586"/>
                  </a:lnTo>
                  <a:lnTo>
                    <a:pt x="105740" y="16535"/>
                  </a:lnTo>
                  <a:lnTo>
                    <a:pt x="105778" y="15671"/>
                  </a:lnTo>
                  <a:lnTo>
                    <a:pt x="105295" y="15379"/>
                  </a:lnTo>
                  <a:lnTo>
                    <a:pt x="104432" y="15849"/>
                  </a:lnTo>
                  <a:lnTo>
                    <a:pt x="86664" y="6565"/>
                  </a:lnTo>
                  <a:lnTo>
                    <a:pt x="74866" y="0"/>
                  </a:lnTo>
                  <a:lnTo>
                    <a:pt x="29641" y="1485"/>
                  </a:lnTo>
                  <a:lnTo>
                    <a:pt x="13233" y="4660"/>
                  </a:lnTo>
                  <a:lnTo>
                    <a:pt x="5181" y="6311"/>
                  </a:lnTo>
                  <a:lnTo>
                    <a:pt x="2590" y="4851"/>
                  </a:lnTo>
                  <a:lnTo>
                    <a:pt x="2667" y="6832"/>
                  </a:lnTo>
                  <a:lnTo>
                    <a:pt x="0" y="7366"/>
                  </a:lnTo>
                  <a:lnTo>
                    <a:pt x="2298" y="9309"/>
                  </a:lnTo>
                  <a:lnTo>
                    <a:pt x="37680" y="28689"/>
                  </a:lnTo>
                  <a:lnTo>
                    <a:pt x="42595" y="31191"/>
                  </a:lnTo>
                  <a:lnTo>
                    <a:pt x="52184" y="30111"/>
                  </a:lnTo>
                  <a:lnTo>
                    <a:pt x="93192" y="22885"/>
                  </a:lnTo>
                  <a:lnTo>
                    <a:pt x="101803" y="20980"/>
                  </a:lnTo>
                  <a:lnTo>
                    <a:pt x="108953" y="19088"/>
                  </a:lnTo>
                  <a:close/>
                </a:path>
              </a:pathLst>
            </a:custGeom>
            <a:solidFill>
              <a:srgbClr val="EA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05721" y="4656662"/>
              <a:ext cx="109220" cy="31750"/>
            </a:xfrm>
            <a:custGeom>
              <a:avLst/>
              <a:gdLst/>
              <a:ahLst/>
              <a:cxnLst/>
              <a:rect l="l" t="t" r="r" b="b"/>
              <a:pathLst>
                <a:path w="109219" h="31750">
                  <a:moveTo>
                    <a:pt x="74853" y="0"/>
                  </a:moveTo>
                  <a:lnTo>
                    <a:pt x="29629" y="1485"/>
                  </a:lnTo>
                  <a:lnTo>
                    <a:pt x="13220" y="4660"/>
                  </a:lnTo>
                  <a:lnTo>
                    <a:pt x="0" y="7365"/>
                  </a:lnTo>
                  <a:lnTo>
                    <a:pt x="2285" y="9321"/>
                  </a:lnTo>
                  <a:lnTo>
                    <a:pt x="37668" y="28701"/>
                  </a:lnTo>
                  <a:lnTo>
                    <a:pt x="42595" y="31191"/>
                  </a:lnTo>
                  <a:lnTo>
                    <a:pt x="52171" y="30111"/>
                  </a:lnTo>
                  <a:lnTo>
                    <a:pt x="93417" y="22858"/>
                  </a:lnTo>
                  <a:lnTo>
                    <a:pt x="109219" y="19062"/>
                  </a:lnTo>
                  <a:lnTo>
                    <a:pt x="105867" y="16598"/>
                  </a:lnTo>
                  <a:lnTo>
                    <a:pt x="86652" y="6578"/>
                  </a:lnTo>
                  <a:lnTo>
                    <a:pt x="74853" y="0"/>
                  </a:lnTo>
                  <a:close/>
                </a:path>
              </a:pathLst>
            </a:custGeom>
            <a:solidFill>
              <a:srgbClr val="F68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43383" y="4660590"/>
              <a:ext cx="68580" cy="26670"/>
            </a:xfrm>
            <a:custGeom>
              <a:avLst/>
              <a:gdLst/>
              <a:ahLst/>
              <a:cxnLst/>
              <a:rect l="l" t="t" r="r" b="b"/>
              <a:pathLst>
                <a:path w="68579" h="26670">
                  <a:moveTo>
                    <a:pt x="44310" y="0"/>
                  </a:moveTo>
                  <a:lnTo>
                    <a:pt x="45186" y="4800"/>
                  </a:lnTo>
                  <a:lnTo>
                    <a:pt x="52209" y="11518"/>
                  </a:lnTo>
                  <a:lnTo>
                    <a:pt x="53543" y="15392"/>
                  </a:lnTo>
                  <a:lnTo>
                    <a:pt x="7124" y="25298"/>
                  </a:lnTo>
                  <a:lnTo>
                    <a:pt x="4559" y="25298"/>
                  </a:lnTo>
                  <a:lnTo>
                    <a:pt x="2146" y="25133"/>
                  </a:lnTo>
                  <a:lnTo>
                    <a:pt x="0" y="24764"/>
                  </a:lnTo>
                  <a:lnTo>
                    <a:pt x="2311" y="25907"/>
                  </a:lnTo>
                  <a:lnTo>
                    <a:pt x="5422" y="26288"/>
                  </a:lnTo>
                  <a:lnTo>
                    <a:pt x="12865" y="26288"/>
                  </a:lnTo>
                  <a:lnTo>
                    <a:pt x="55754" y="18928"/>
                  </a:lnTo>
                  <a:lnTo>
                    <a:pt x="68198" y="15582"/>
                  </a:lnTo>
                  <a:lnTo>
                    <a:pt x="68186" y="12953"/>
                  </a:lnTo>
                  <a:lnTo>
                    <a:pt x="64376" y="10667"/>
                  </a:lnTo>
                  <a:lnTo>
                    <a:pt x="44310" y="0"/>
                  </a:lnTo>
                  <a:close/>
                </a:path>
              </a:pathLst>
            </a:custGeom>
            <a:solidFill>
              <a:srgbClr val="E082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31205" y="4658537"/>
              <a:ext cx="58419" cy="25400"/>
            </a:xfrm>
            <a:custGeom>
              <a:avLst/>
              <a:gdLst/>
              <a:ahLst/>
              <a:cxnLst/>
              <a:rect l="l" t="t" r="r" b="b"/>
              <a:pathLst>
                <a:path w="58420" h="25400">
                  <a:moveTo>
                    <a:pt x="2133" y="0"/>
                  </a:moveTo>
                  <a:lnTo>
                    <a:pt x="31737" y="24993"/>
                  </a:lnTo>
                  <a:lnTo>
                    <a:pt x="34233" y="24599"/>
                  </a:lnTo>
                  <a:lnTo>
                    <a:pt x="31719" y="24587"/>
                  </a:lnTo>
                  <a:lnTo>
                    <a:pt x="16323" y="22510"/>
                  </a:lnTo>
                  <a:lnTo>
                    <a:pt x="6588" y="17913"/>
                  </a:lnTo>
                  <a:lnTo>
                    <a:pt x="1534" y="13316"/>
                  </a:lnTo>
                  <a:lnTo>
                    <a:pt x="157" y="11326"/>
                  </a:lnTo>
                  <a:lnTo>
                    <a:pt x="234" y="10426"/>
                  </a:lnTo>
                  <a:lnTo>
                    <a:pt x="2133" y="0"/>
                  </a:lnTo>
                  <a:close/>
                </a:path>
                <a:path w="58420" h="25400">
                  <a:moveTo>
                    <a:pt x="34552" y="24549"/>
                  </a:moveTo>
                  <a:lnTo>
                    <a:pt x="33858" y="24587"/>
                  </a:lnTo>
                  <a:lnTo>
                    <a:pt x="32105" y="24599"/>
                  </a:lnTo>
                  <a:lnTo>
                    <a:pt x="34313" y="24587"/>
                  </a:lnTo>
                  <a:lnTo>
                    <a:pt x="34552" y="24549"/>
                  </a:lnTo>
                  <a:close/>
                </a:path>
                <a:path w="58420" h="25400">
                  <a:moveTo>
                    <a:pt x="53137" y="18279"/>
                  </a:moveTo>
                  <a:lnTo>
                    <a:pt x="45928" y="22755"/>
                  </a:lnTo>
                  <a:lnTo>
                    <a:pt x="34552" y="24549"/>
                  </a:lnTo>
                  <a:lnTo>
                    <a:pt x="35496" y="24498"/>
                  </a:lnTo>
                  <a:lnTo>
                    <a:pt x="44081" y="23647"/>
                  </a:lnTo>
                  <a:lnTo>
                    <a:pt x="48793" y="21551"/>
                  </a:lnTo>
                  <a:lnTo>
                    <a:pt x="53137" y="18279"/>
                  </a:lnTo>
                  <a:close/>
                </a:path>
                <a:path w="58420" h="25400">
                  <a:moveTo>
                    <a:pt x="54001" y="17628"/>
                  </a:moveTo>
                  <a:lnTo>
                    <a:pt x="53137" y="18279"/>
                  </a:lnTo>
                  <a:lnTo>
                    <a:pt x="53859" y="17830"/>
                  </a:lnTo>
                  <a:lnTo>
                    <a:pt x="54001" y="17628"/>
                  </a:lnTo>
                  <a:close/>
                </a:path>
                <a:path w="58420" h="25400">
                  <a:moveTo>
                    <a:pt x="57842" y="11326"/>
                  </a:moveTo>
                  <a:lnTo>
                    <a:pt x="57310" y="12906"/>
                  </a:lnTo>
                  <a:lnTo>
                    <a:pt x="54001" y="17628"/>
                  </a:lnTo>
                  <a:lnTo>
                    <a:pt x="57086" y="15303"/>
                  </a:lnTo>
                  <a:lnTo>
                    <a:pt x="57842" y="11326"/>
                  </a:lnTo>
                  <a:close/>
                </a:path>
                <a:path w="58420" h="25400">
                  <a:moveTo>
                    <a:pt x="57480" y="7505"/>
                  </a:moveTo>
                  <a:lnTo>
                    <a:pt x="58013" y="10426"/>
                  </a:lnTo>
                  <a:lnTo>
                    <a:pt x="57842" y="11326"/>
                  </a:lnTo>
                  <a:lnTo>
                    <a:pt x="58064" y="10668"/>
                  </a:lnTo>
                  <a:lnTo>
                    <a:pt x="57480" y="7505"/>
                  </a:lnTo>
                  <a:close/>
                </a:path>
              </a:pathLst>
            </a:custGeom>
            <a:solidFill>
              <a:srgbClr val="C17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31290" y="4552576"/>
              <a:ext cx="58419" cy="130810"/>
            </a:xfrm>
            <a:custGeom>
              <a:avLst/>
              <a:gdLst/>
              <a:ahLst/>
              <a:cxnLst/>
              <a:rect l="l" t="t" r="r" b="b"/>
              <a:pathLst>
                <a:path w="58420" h="130810">
                  <a:moveTo>
                    <a:pt x="36766" y="0"/>
                  </a:moveTo>
                  <a:lnTo>
                    <a:pt x="21323" y="88"/>
                  </a:lnTo>
                  <a:lnTo>
                    <a:pt x="0" y="117195"/>
                  </a:lnTo>
                  <a:lnTo>
                    <a:pt x="1446" y="119283"/>
                  </a:lnTo>
                  <a:lnTo>
                    <a:pt x="6500" y="123875"/>
                  </a:lnTo>
                  <a:lnTo>
                    <a:pt x="16239" y="128468"/>
                  </a:lnTo>
                  <a:lnTo>
                    <a:pt x="31737" y="130556"/>
                  </a:lnTo>
                  <a:lnTo>
                    <a:pt x="45583" y="130334"/>
                  </a:lnTo>
                  <a:lnTo>
                    <a:pt x="52927" y="128784"/>
                  </a:lnTo>
                  <a:lnTo>
                    <a:pt x="56222" y="124576"/>
                  </a:lnTo>
                  <a:lnTo>
                    <a:pt x="57924" y="116382"/>
                  </a:lnTo>
                  <a:lnTo>
                    <a:pt x="36766" y="0"/>
                  </a:lnTo>
                  <a:close/>
                </a:path>
              </a:pathLst>
            </a:custGeom>
            <a:solidFill>
              <a:srgbClr val="F04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34987" y="4581258"/>
              <a:ext cx="50800" cy="76835"/>
            </a:xfrm>
            <a:custGeom>
              <a:avLst/>
              <a:gdLst/>
              <a:ahLst/>
              <a:cxnLst/>
              <a:rect l="l" t="t" r="r" b="b"/>
              <a:pathLst>
                <a:path w="50800" h="76835">
                  <a:moveTo>
                    <a:pt x="42570" y="23596"/>
                  </a:moveTo>
                  <a:lnTo>
                    <a:pt x="38290" y="50"/>
                  </a:lnTo>
                  <a:lnTo>
                    <a:pt x="34899" y="952"/>
                  </a:lnTo>
                  <a:lnTo>
                    <a:pt x="30556" y="1562"/>
                  </a:lnTo>
                  <a:lnTo>
                    <a:pt x="19939" y="1562"/>
                  </a:lnTo>
                  <a:lnTo>
                    <a:pt x="15748" y="914"/>
                  </a:lnTo>
                  <a:lnTo>
                    <a:pt x="12420" y="0"/>
                  </a:lnTo>
                  <a:lnTo>
                    <a:pt x="8255" y="22923"/>
                  </a:lnTo>
                  <a:lnTo>
                    <a:pt x="13233" y="25006"/>
                  </a:lnTo>
                  <a:lnTo>
                    <a:pt x="19545" y="26403"/>
                  </a:lnTo>
                  <a:lnTo>
                    <a:pt x="33680" y="26403"/>
                  </a:lnTo>
                  <a:lnTo>
                    <a:pt x="38684" y="25196"/>
                  </a:lnTo>
                  <a:lnTo>
                    <a:pt x="42570" y="23596"/>
                  </a:lnTo>
                  <a:close/>
                </a:path>
                <a:path w="50800" h="76835">
                  <a:moveTo>
                    <a:pt x="50774" y="68757"/>
                  </a:moveTo>
                  <a:lnTo>
                    <a:pt x="46659" y="46164"/>
                  </a:lnTo>
                  <a:lnTo>
                    <a:pt x="43510" y="48780"/>
                  </a:lnTo>
                  <a:lnTo>
                    <a:pt x="37020" y="51650"/>
                  </a:lnTo>
                  <a:lnTo>
                    <a:pt x="13843" y="51650"/>
                  </a:lnTo>
                  <a:lnTo>
                    <a:pt x="7137" y="48526"/>
                  </a:lnTo>
                  <a:lnTo>
                    <a:pt x="3949" y="46482"/>
                  </a:lnTo>
                  <a:lnTo>
                    <a:pt x="0" y="68148"/>
                  </a:lnTo>
                  <a:lnTo>
                    <a:pt x="4749" y="71335"/>
                  </a:lnTo>
                  <a:lnTo>
                    <a:pt x="10845" y="73990"/>
                  </a:lnTo>
                  <a:lnTo>
                    <a:pt x="18351" y="75831"/>
                  </a:lnTo>
                  <a:lnTo>
                    <a:pt x="27355" y="76504"/>
                  </a:lnTo>
                  <a:lnTo>
                    <a:pt x="39624" y="76504"/>
                  </a:lnTo>
                  <a:lnTo>
                    <a:pt x="46926" y="71945"/>
                  </a:lnTo>
                  <a:lnTo>
                    <a:pt x="50774" y="68757"/>
                  </a:lnTo>
                  <a:close/>
                </a:path>
              </a:pathLst>
            </a:custGeom>
            <a:solidFill>
              <a:srgbClr val="E0E0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33338" y="4552974"/>
              <a:ext cx="19685" cy="106045"/>
            </a:xfrm>
            <a:custGeom>
              <a:avLst/>
              <a:gdLst/>
              <a:ahLst/>
              <a:cxnLst/>
              <a:rect l="l" t="t" r="r" b="b"/>
              <a:pathLst>
                <a:path w="19684" h="106045">
                  <a:moveTo>
                    <a:pt x="19215" y="0"/>
                  </a:moveTo>
                  <a:lnTo>
                    <a:pt x="0" y="105562"/>
                  </a:lnTo>
                  <a:lnTo>
                    <a:pt x="19215" y="0"/>
                  </a:lnTo>
                  <a:close/>
                </a:path>
              </a:pathLst>
            </a:custGeom>
            <a:solidFill>
              <a:srgbClr val="C9C6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37024" y="4552576"/>
              <a:ext cx="46355" cy="130810"/>
            </a:xfrm>
            <a:custGeom>
              <a:avLst/>
              <a:gdLst/>
              <a:ahLst/>
              <a:cxnLst/>
              <a:rect l="l" t="t" r="r" b="b"/>
              <a:pathLst>
                <a:path w="46354" h="130810">
                  <a:moveTo>
                    <a:pt x="2781" y="111696"/>
                  </a:moveTo>
                  <a:lnTo>
                    <a:pt x="1409" y="119557"/>
                  </a:lnTo>
                  <a:lnTo>
                    <a:pt x="1270" y="119849"/>
                  </a:lnTo>
                  <a:lnTo>
                    <a:pt x="1054" y="120078"/>
                  </a:lnTo>
                  <a:lnTo>
                    <a:pt x="1308" y="120967"/>
                  </a:lnTo>
                  <a:lnTo>
                    <a:pt x="32397" y="130175"/>
                  </a:lnTo>
                  <a:lnTo>
                    <a:pt x="31203" y="130314"/>
                  </a:lnTo>
                  <a:lnTo>
                    <a:pt x="38265" y="129616"/>
                  </a:lnTo>
                  <a:lnTo>
                    <a:pt x="42348" y="127800"/>
                  </a:lnTo>
                  <a:lnTo>
                    <a:pt x="26936" y="127800"/>
                  </a:lnTo>
                  <a:lnTo>
                    <a:pt x="18048" y="126982"/>
                  </a:lnTo>
                  <a:lnTo>
                    <a:pt x="10336" y="124623"/>
                  </a:lnTo>
                  <a:lnTo>
                    <a:pt x="4850" y="120861"/>
                  </a:lnTo>
                  <a:lnTo>
                    <a:pt x="2641" y="115836"/>
                  </a:lnTo>
                  <a:lnTo>
                    <a:pt x="2654" y="113461"/>
                  </a:lnTo>
                  <a:lnTo>
                    <a:pt x="2781" y="111696"/>
                  </a:lnTo>
                  <a:close/>
                </a:path>
                <a:path w="46354" h="130810">
                  <a:moveTo>
                    <a:pt x="46329" y="122948"/>
                  </a:moveTo>
                  <a:lnTo>
                    <a:pt x="41224" y="126288"/>
                  </a:lnTo>
                  <a:lnTo>
                    <a:pt x="34023" y="127800"/>
                  </a:lnTo>
                  <a:lnTo>
                    <a:pt x="42348" y="127800"/>
                  </a:lnTo>
                  <a:lnTo>
                    <a:pt x="42976" y="127520"/>
                  </a:lnTo>
                  <a:lnTo>
                    <a:pt x="46101" y="125158"/>
                  </a:lnTo>
                  <a:lnTo>
                    <a:pt x="46113" y="124485"/>
                  </a:lnTo>
                  <a:lnTo>
                    <a:pt x="46329" y="122948"/>
                  </a:lnTo>
                  <a:close/>
                </a:path>
                <a:path w="46354" h="130810">
                  <a:moveTo>
                    <a:pt x="431" y="98628"/>
                  </a:moveTo>
                  <a:lnTo>
                    <a:pt x="190" y="101981"/>
                  </a:lnTo>
                  <a:lnTo>
                    <a:pt x="38" y="105105"/>
                  </a:lnTo>
                  <a:lnTo>
                    <a:pt x="0" y="107937"/>
                  </a:lnTo>
                  <a:lnTo>
                    <a:pt x="1498" y="99301"/>
                  </a:lnTo>
                  <a:lnTo>
                    <a:pt x="431" y="98628"/>
                  </a:lnTo>
                  <a:close/>
                </a:path>
                <a:path w="46354" h="130810">
                  <a:moveTo>
                    <a:pt x="6934" y="51892"/>
                  </a:moveTo>
                  <a:lnTo>
                    <a:pt x="5473" y="59944"/>
                  </a:lnTo>
                  <a:lnTo>
                    <a:pt x="4127" y="68059"/>
                  </a:lnTo>
                  <a:lnTo>
                    <a:pt x="3022" y="75819"/>
                  </a:lnTo>
                  <a:lnTo>
                    <a:pt x="3695" y="76200"/>
                  </a:lnTo>
                  <a:lnTo>
                    <a:pt x="4470" y="76606"/>
                  </a:lnTo>
                  <a:lnTo>
                    <a:pt x="5359" y="77000"/>
                  </a:lnTo>
                  <a:lnTo>
                    <a:pt x="9550" y="52819"/>
                  </a:lnTo>
                  <a:lnTo>
                    <a:pt x="8636" y="52527"/>
                  </a:lnTo>
                  <a:lnTo>
                    <a:pt x="7772" y="52222"/>
                  </a:lnTo>
                  <a:lnTo>
                    <a:pt x="6934" y="51892"/>
                  </a:lnTo>
                  <a:close/>
                </a:path>
                <a:path w="46354" h="130810">
                  <a:moveTo>
                    <a:pt x="23698" y="0"/>
                  </a:moveTo>
                  <a:lnTo>
                    <a:pt x="18224" y="0"/>
                  </a:lnTo>
                  <a:lnTo>
                    <a:pt x="16671" y="5988"/>
                  </a:lnTo>
                  <a:lnTo>
                    <a:pt x="14993" y="12914"/>
                  </a:lnTo>
                  <a:lnTo>
                    <a:pt x="13232" y="20618"/>
                  </a:lnTo>
                  <a:lnTo>
                    <a:pt x="11430" y="28943"/>
                  </a:lnTo>
                  <a:lnTo>
                    <a:pt x="12115" y="29121"/>
                  </a:lnTo>
                  <a:lnTo>
                    <a:pt x="13601" y="29413"/>
                  </a:lnTo>
                  <a:lnTo>
                    <a:pt x="17932" y="4419"/>
                  </a:lnTo>
                  <a:lnTo>
                    <a:pt x="18643" y="3848"/>
                  </a:lnTo>
                  <a:lnTo>
                    <a:pt x="22357" y="3848"/>
                  </a:lnTo>
                  <a:lnTo>
                    <a:pt x="22491" y="3378"/>
                  </a:lnTo>
                  <a:lnTo>
                    <a:pt x="23698" y="0"/>
                  </a:lnTo>
                  <a:close/>
                </a:path>
                <a:path w="46354" h="130810">
                  <a:moveTo>
                    <a:pt x="22357" y="3848"/>
                  </a:moveTo>
                  <a:lnTo>
                    <a:pt x="19646" y="3848"/>
                  </a:lnTo>
                  <a:lnTo>
                    <a:pt x="20662" y="4038"/>
                  </a:lnTo>
                  <a:lnTo>
                    <a:pt x="21272" y="4902"/>
                  </a:lnTo>
                  <a:lnTo>
                    <a:pt x="19761" y="13639"/>
                  </a:lnTo>
                  <a:lnTo>
                    <a:pt x="21158" y="8064"/>
                  </a:lnTo>
                  <a:lnTo>
                    <a:pt x="22357" y="3848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37450" y="4581525"/>
              <a:ext cx="13335" cy="70485"/>
            </a:xfrm>
            <a:custGeom>
              <a:avLst/>
              <a:gdLst/>
              <a:ahLst/>
              <a:cxnLst/>
              <a:rect l="l" t="t" r="r" b="b"/>
              <a:pathLst>
                <a:path w="13334" h="70485">
                  <a:moveTo>
                    <a:pt x="4927" y="48056"/>
                  </a:moveTo>
                  <a:lnTo>
                    <a:pt x="3263" y="47256"/>
                  </a:lnTo>
                  <a:lnTo>
                    <a:pt x="2590" y="46875"/>
                  </a:lnTo>
                  <a:lnTo>
                    <a:pt x="1422" y="55067"/>
                  </a:lnTo>
                  <a:lnTo>
                    <a:pt x="508" y="62852"/>
                  </a:lnTo>
                  <a:lnTo>
                    <a:pt x="0" y="69672"/>
                  </a:lnTo>
                  <a:lnTo>
                    <a:pt x="1066" y="70345"/>
                  </a:lnTo>
                  <a:lnTo>
                    <a:pt x="4927" y="48056"/>
                  </a:lnTo>
                  <a:close/>
                </a:path>
                <a:path w="13334" h="70485">
                  <a:moveTo>
                    <a:pt x="13169" y="469"/>
                  </a:moveTo>
                  <a:lnTo>
                    <a:pt x="10998" y="0"/>
                  </a:lnTo>
                  <a:lnTo>
                    <a:pt x="9461" y="7289"/>
                  </a:lnTo>
                  <a:lnTo>
                    <a:pt x="7924" y="15074"/>
                  </a:lnTo>
                  <a:lnTo>
                    <a:pt x="6502" y="22936"/>
                  </a:lnTo>
                  <a:lnTo>
                    <a:pt x="8204" y="23583"/>
                  </a:lnTo>
                  <a:lnTo>
                    <a:pt x="9118" y="23876"/>
                  </a:lnTo>
                  <a:lnTo>
                    <a:pt x="13169" y="469"/>
                  </a:lnTo>
                  <a:close/>
                </a:path>
              </a:pathLst>
            </a:custGeom>
            <a:solidFill>
              <a:srgbClr val="E5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39800" y="4566221"/>
              <a:ext cx="17145" cy="98425"/>
            </a:xfrm>
            <a:custGeom>
              <a:avLst/>
              <a:gdLst/>
              <a:ahLst/>
              <a:cxnLst/>
              <a:rect l="l" t="t" r="r" b="b"/>
              <a:pathLst>
                <a:path w="17145" h="98425">
                  <a:moveTo>
                    <a:pt x="1155" y="86995"/>
                  </a:moveTo>
                  <a:lnTo>
                    <a:pt x="596" y="91440"/>
                  </a:lnTo>
                  <a:lnTo>
                    <a:pt x="203" y="95211"/>
                  </a:lnTo>
                  <a:lnTo>
                    <a:pt x="0" y="98044"/>
                  </a:lnTo>
                  <a:lnTo>
                    <a:pt x="1854" y="87337"/>
                  </a:lnTo>
                  <a:lnTo>
                    <a:pt x="1155" y="86995"/>
                  </a:lnTo>
                  <a:close/>
                </a:path>
                <a:path w="17145" h="98425">
                  <a:moveTo>
                    <a:pt x="8661" y="39725"/>
                  </a:moveTo>
                  <a:lnTo>
                    <a:pt x="7150" y="47993"/>
                  </a:lnTo>
                  <a:lnTo>
                    <a:pt x="5727" y="56337"/>
                  </a:lnTo>
                  <a:lnTo>
                    <a:pt x="4470" y="64122"/>
                  </a:lnTo>
                  <a:lnTo>
                    <a:pt x="5334" y="64439"/>
                  </a:lnTo>
                  <a:lnTo>
                    <a:pt x="5791" y="64579"/>
                  </a:lnTo>
                  <a:lnTo>
                    <a:pt x="10045" y="40068"/>
                  </a:lnTo>
                  <a:lnTo>
                    <a:pt x="9118" y="39852"/>
                  </a:lnTo>
                  <a:lnTo>
                    <a:pt x="8661" y="39725"/>
                  </a:lnTo>
                  <a:close/>
                </a:path>
                <a:path w="17145" h="98425">
                  <a:moveTo>
                    <a:pt x="16979" y="0"/>
                  </a:moveTo>
                  <a:lnTo>
                    <a:pt x="15786" y="4813"/>
                  </a:lnTo>
                  <a:lnTo>
                    <a:pt x="14541" y="10299"/>
                  </a:lnTo>
                  <a:lnTo>
                    <a:pt x="13296" y="16154"/>
                  </a:lnTo>
                  <a:lnTo>
                    <a:pt x="14160" y="16268"/>
                  </a:lnTo>
                  <a:lnTo>
                    <a:pt x="16979" y="0"/>
                  </a:lnTo>
                  <a:close/>
                </a:path>
              </a:pathLst>
            </a:custGeom>
            <a:solidFill>
              <a:srgbClr val="F47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40956" y="4582388"/>
              <a:ext cx="13335" cy="71755"/>
            </a:xfrm>
            <a:custGeom>
              <a:avLst/>
              <a:gdLst/>
              <a:ahLst/>
              <a:cxnLst/>
              <a:rect l="l" t="t" r="r" b="b"/>
              <a:pathLst>
                <a:path w="13334" h="71754">
                  <a:moveTo>
                    <a:pt x="4635" y="48425"/>
                  </a:moveTo>
                  <a:lnTo>
                    <a:pt x="3314" y="47967"/>
                  </a:lnTo>
                  <a:lnTo>
                    <a:pt x="1955" y="56502"/>
                  </a:lnTo>
                  <a:lnTo>
                    <a:pt x="800" y="64376"/>
                  </a:lnTo>
                  <a:lnTo>
                    <a:pt x="0" y="70840"/>
                  </a:lnTo>
                  <a:lnTo>
                    <a:pt x="698" y="71183"/>
                  </a:lnTo>
                  <a:lnTo>
                    <a:pt x="4635" y="48425"/>
                  </a:lnTo>
                  <a:close/>
                </a:path>
                <a:path w="13334" h="71754">
                  <a:moveTo>
                    <a:pt x="13004" y="101"/>
                  </a:moveTo>
                  <a:lnTo>
                    <a:pt x="12141" y="0"/>
                  </a:lnTo>
                  <a:lnTo>
                    <a:pt x="10566" y="7429"/>
                  </a:lnTo>
                  <a:lnTo>
                    <a:pt x="8991" y="15468"/>
                  </a:lnTo>
                  <a:lnTo>
                    <a:pt x="7505" y="23571"/>
                  </a:lnTo>
                  <a:lnTo>
                    <a:pt x="8890" y="23914"/>
                  </a:lnTo>
                  <a:lnTo>
                    <a:pt x="13004" y="101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36959" y="4556419"/>
              <a:ext cx="21590" cy="116839"/>
            </a:xfrm>
            <a:custGeom>
              <a:avLst/>
              <a:gdLst/>
              <a:ahLst/>
              <a:cxnLst/>
              <a:rect l="l" t="t" r="r" b="b"/>
              <a:pathLst>
                <a:path w="21590" h="116839">
                  <a:moveTo>
                    <a:pt x="1562" y="95453"/>
                  </a:moveTo>
                  <a:lnTo>
                    <a:pt x="63" y="104089"/>
                  </a:lnTo>
                  <a:lnTo>
                    <a:pt x="0" y="109258"/>
                  </a:lnTo>
                  <a:lnTo>
                    <a:pt x="317" y="113436"/>
                  </a:lnTo>
                  <a:lnTo>
                    <a:pt x="1117" y="116243"/>
                  </a:lnTo>
                  <a:lnTo>
                    <a:pt x="1333" y="116014"/>
                  </a:lnTo>
                  <a:lnTo>
                    <a:pt x="1473" y="115722"/>
                  </a:lnTo>
                  <a:lnTo>
                    <a:pt x="2844" y="107848"/>
                  </a:lnTo>
                  <a:lnTo>
                    <a:pt x="3035" y="105016"/>
                  </a:lnTo>
                  <a:lnTo>
                    <a:pt x="3441" y="101244"/>
                  </a:lnTo>
                  <a:lnTo>
                    <a:pt x="4000" y="96799"/>
                  </a:lnTo>
                  <a:lnTo>
                    <a:pt x="3136" y="96367"/>
                  </a:lnTo>
                  <a:lnTo>
                    <a:pt x="2324" y="95923"/>
                  </a:lnTo>
                  <a:lnTo>
                    <a:pt x="1562" y="95453"/>
                  </a:lnTo>
                  <a:close/>
                </a:path>
                <a:path w="21590" h="116839">
                  <a:moveTo>
                    <a:pt x="9613" y="48971"/>
                  </a:moveTo>
                  <a:lnTo>
                    <a:pt x="5422" y="73151"/>
                  </a:lnTo>
                  <a:lnTo>
                    <a:pt x="6007" y="73418"/>
                  </a:lnTo>
                  <a:lnTo>
                    <a:pt x="7315" y="73926"/>
                  </a:lnTo>
                  <a:lnTo>
                    <a:pt x="8559" y="66128"/>
                  </a:lnTo>
                  <a:lnTo>
                    <a:pt x="9994" y="57797"/>
                  </a:lnTo>
                  <a:lnTo>
                    <a:pt x="11506" y="49529"/>
                  </a:lnTo>
                  <a:lnTo>
                    <a:pt x="10223" y="49174"/>
                  </a:lnTo>
                  <a:lnTo>
                    <a:pt x="9613" y="48971"/>
                  </a:lnTo>
                  <a:close/>
                </a:path>
                <a:path w="21590" h="116839">
                  <a:moveTo>
                    <a:pt x="19608" y="0"/>
                  </a:moveTo>
                  <a:lnTo>
                    <a:pt x="18707" y="0"/>
                  </a:lnTo>
                  <a:lnTo>
                    <a:pt x="17995" y="584"/>
                  </a:lnTo>
                  <a:lnTo>
                    <a:pt x="13665" y="25565"/>
                  </a:lnTo>
                  <a:lnTo>
                    <a:pt x="14452" y="25717"/>
                  </a:lnTo>
                  <a:lnTo>
                    <a:pt x="16141" y="25958"/>
                  </a:lnTo>
                  <a:lnTo>
                    <a:pt x="17386" y="20104"/>
                  </a:lnTo>
                  <a:lnTo>
                    <a:pt x="18618" y="14617"/>
                  </a:lnTo>
                  <a:lnTo>
                    <a:pt x="19824" y="9804"/>
                  </a:lnTo>
                  <a:lnTo>
                    <a:pt x="21335" y="1066"/>
                  </a:lnTo>
                  <a:lnTo>
                    <a:pt x="20726" y="190"/>
                  </a:lnTo>
                  <a:lnTo>
                    <a:pt x="19608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738517" y="4581994"/>
              <a:ext cx="14604" cy="71755"/>
            </a:xfrm>
            <a:custGeom>
              <a:avLst/>
              <a:gdLst/>
              <a:ahLst/>
              <a:cxnLst/>
              <a:rect l="l" t="t" r="r" b="b"/>
              <a:pathLst>
                <a:path w="14604" h="71754">
                  <a:moveTo>
                    <a:pt x="5753" y="48361"/>
                  </a:moveTo>
                  <a:lnTo>
                    <a:pt x="3860" y="47586"/>
                  </a:lnTo>
                  <a:lnTo>
                    <a:pt x="0" y="69888"/>
                  </a:lnTo>
                  <a:lnTo>
                    <a:pt x="1574" y="70802"/>
                  </a:lnTo>
                  <a:lnTo>
                    <a:pt x="2438" y="71234"/>
                  </a:lnTo>
                  <a:lnTo>
                    <a:pt x="3238" y="64770"/>
                  </a:lnTo>
                  <a:lnTo>
                    <a:pt x="4394" y="56883"/>
                  </a:lnTo>
                  <a:lnTo>
                    <a:pt x="5753" y="48361"/>
                  </a:lnTo>
                  <a:close/>
                </a:path>
                <a:path w="14604" h="71754">
                  <a:moveTo>
                    <a:pt x="14579" y="393"/>
                  </a:moveTo>
                  <a:lnTo>
                    <a:pt x="12890" y="152"/>
                  </a:lnTo>
                  <a:lnTo>
                    <a:pt x="12103" y="0"/>
                  </a:lnTo>
                  <a:lnTo>
                    <a:pt x="8051" y="23406"/>
                  </a:lnTo>
                  <a:lnTo>
                    <a:pt x="9944" y="23964"/>
                  </a:lnTo>
                  <a:lnTo>
                    <a:pt x="11430" y="15862"/>
                  </a:lnTo>
                  <a:lnTo>
                    <a:pt x="13004" y="7823"/>
                  </a:lnTo>
                  <a:lnTo>
                    <a:pt x="14579" y="393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83130" y="4673846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5168" y="0"/>
                  </a:moveTo>
                  <a:lnTo>
                    <a:pt x="0" y="3886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9E5E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60472" y="4552570"/>
              <a:ext cx="29209" cy="123189"/>
            </a:xfrm>
            <a:custGeom>
              <a:avLst/>
              <a:gdLst/>
              <a:ahLst/>
              <a:cxnLst/>
              <a:rect l="l" t="t" r="r" b="b"/>
              <a:pathLst>
                <a:path w="29209" h="123189">
                  <a:moveTo>
                    <a:pt x="25298" y="97447"/>
                  </a:moveTo>
                  <a:lnTo>
                    <a:pt x="24244" y="98310"/>
                  </a:lnTo>
                  <a:lnTo>
                    <a:pt x="22948" y="99275"/>
                  </a:lnTo>
                  <a:lnTo>
                    <a:pt x="21361" y="100228"/>
                  </a:lnTo>
                  <a:lnTo>
                    <a:pt x="23317" y="114808"/>
                  </a:lnTo>
                  <a:lnTo>
                    <a:pt x="23266" y="119595"/>
                  </a:lnTo>
                  <a:lnTo>
                    <a:pt x="22872" y="122948"/>
                  </a:lnTo>
                  <a:lnTo>
                    <a:pt x="25476" y="121246"/>
                  </a:lnTo>
                  <a:lnTo>
                    <a:pt x="27533" y="119075"/>
                  </a:lnTo>
                  <a:lnTo>
                    <a:pt x="28740" y="116395"/>
                  </a:lnTo>
                  <a:lnTo>
                    <a:pt x="25298" y="97447"/>
                  </a:lnTo>
                  <a:close/>
                </a:path>
                <a:path w="29209" h="123189">
                  <a:moveTo>
                    <a:pt x="21185" y="74853"/>
                  </a:moveTo>
                  <a:lnTo>
                    <a:pt x="22440" y="81762"/>
                  </a:lnTo>
                  <a:lnTo>
                    <a:pt x="21185" y="74853"/>
                  </a:lnTo>
                  <a:close/>
                </a:path>
                <a:path w="29209" h="123189">
                  <a:moveTo>
                    <a:pt x="14808" y="39763"/>
                  </a:moveTo>
                  <a:lnTo>
                    <a:pt x="17081" y="52273"/>
                  </a:lnTo>
                  <a:lnTo>
                    <a:pt x="16116" y="52679"/>
                  </a:lnTo>
                  <a:lnTo>
                    <a:pt x="15087" y="53047"/>
                  </a:lnTo>
                  <a:lnTo>
                    <a:pt x="13982" y="53390"/>
                  </a:lnTo>
                  <a:lnTo>
                    <a:pt x="17868" y="76962"/>
                  </a:lnTo>
                  <a:lnTo>
                    <a:pt x="19240" y="76276"/>
                  </a:lnTo>
                  <a:lnTo>
                    <a:pt x="20332" y="75552"/>
                  </a:lnTo>
                  <a:lnTo>
                    <a:pt x="21183" y="74853"/>
                  </a:lnTo>
                  <a:lnTo>
                    <a:pt x="14808" y="39763"/>
                  </a:lnTo>
                  <a:close/>
                </a:path>
                <a:path w="29209" h="123189">
                  <a:moveTo>
                    <a:pt x="7581" y="0"/>
                  </a:moveTo>
                  <a:lnTo>
                    <a:pt x="3682" y="0"/>
                  </a:lnTo>
                  <a:lnTo>
                    <a:pt x="0" y="2667"/>
                  </a:lnTo>
                  <a:lnTo>
                    <a:pt x="3365" y="4348"/>
                  </a:lnTo>
                  <a:lnTo>
                    <a:pt x="5810" y="8629"/>
                  </a:lnTo>
                  <a:lnTo>
                    <a:pt x="7883" y="16597"/>
                  </a:lnTo>
                  <a:lnTo>
                    <a:pt x="10134" y="29337"/>
                  </a:lnTo>
                  <a:lnTo>
                    <a:pt x="11074" y="29159"/>
                  </a:lnTo>
                  <a:lnTo>
                    <a:pt x="11976" y="28956"/>
                  </a:lnTo>
                  <a:lnTo>
                    <a:pt x="12801" y="28727"/>
                  </a:lnTo>
                  <a:lnTo>
                    <a:pt x="7581" y="0"/>
                  </a:lnTo>
                  <a:close/>
                </a:path>
              </a:pathLst>
            </a:custGeom>
            <a:solidFill>
              <a:srgbClr val="BE40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70597" y="4581309"/>
              <a:ext cx="15240" cy="71755"/>
            </a:xfrm>
            <a:custGeom>
              <a:avLst/>
              <a:gdLst/>
              <a:ahLst/>
              <a:cxnLst/>
              <a:rect l="l" t="t" r="r" b="b"/>
              <a:pathLst>
                <a:path w="15240" h="71754">
                  <a:moveTo>
                    <a:pt x="6959" y="23545"/>
                  </a:moveTo>
                  <a:lnTo>
                    <a:pt x="2679" y="0"/>
                  </a:lnTo>
                  <a:lnTo>
                    <a:pt x="952" y="431"/>
                  </a:lnTo>
                  <a:lnTo>
                    <a:pt x="0" y="609"/>
                  </a:lnTo>
                  <a:lnTo>
                    <a:pt x="3860" y="24650"/>
                  </a:lnTo>
                  <a:lnTo>
                    <a:pt x="4965" y="24320"/>
                  </a:lnTo>
                  <a:lnTo>
                    <a:pt x="6959" y="23545"/>
                  </a:lnTo>
                  <a:close/>
                </a:path>
                <a:path w="15240" h="71754">
                  <a:moveTo>
                    <a:pt x="15176" y="68707"/>
                  </a:moveTo>
                  <a:lnTo>
                    <a:pt x="11061" y="46113"/>
                  </a:lnTo>
                  <a:lnTo>
                    <a:pt x="10210" y="46824"/>
                  </a:lnTo>
                  <a:lnTo>
                    <a:pt x="9118" y="47548"/>
                  </a:lnTo>
                  <a:lnTo>
                    <a:pt x="7747" y="48221"/>
                  </a:lnTo>
                  <a:lnTo>
                    <a:pt x="9309" y="57988"/>
                  </a:lnTo>
                  <a:lnTo>
                    <a:pt x="10439" y="65557"/>
                  </a:lnTo>
                  <a:lnTo>
                    <a:pt x="11239" y="71488"/>
                  </a:lnTo>
                  <a:lnTo>
                    <a:pt x="12827" y="70548"/>
                  </a:lnTo>
                  <a:lnTo>
                    <a:pt x="14122" y="69583"/>
                  </a:lnTo>
                  <a:lnTo>
                    <a:pt x="15176" y="68707"/>
                  </a:lnTo>
                  <a:close/>
                </a:path>
              </a:pathLst>
            </a:custGeom>
            <a:solidFill>
              <a:srgbClr val="B0A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83131" y="4668959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6083" y="0"/>
                  </a:moveTo>
                  <a:lnTo>
                    <a:pt x="4864" y="2679"/>
                  </a:lnTo>
                  <a:lnTo>
                    <a:pt x="2780" y="4889"/>
                  </a:lnTo>
                  <a:lnTo>
                    <a:pt x="215" y="6565"/>
                  </a:lnTo>
                  <a:lnTo>
                    <a:pt x="12" y="8102"/>
                  </a:lnTo>
                  <a:lnTo>
                    <a:pt x="0" y="8775"/>
                  </a:lnTo>
                  <a:lnTo>
                    <a:pt x="5156" y="4889"/>
                  </a:lnTo>
                  <a:lnTo>
                    <a:pt x="6083" y="12"/>
                  </a:lnTo>
                  <a:close/>
                </a:path>
              </a:pathLst>
            </a:custGeom>
            <a:solidFill>
              <a:srgbClr val="BF5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31291" y="4658535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2044" y="0"/>
                  </a:moveTo>
                  <a:lnTo>
                    <a:pt x="0" y="11239"/>
                  </a:lnTo>
                </a:path>
              </a:pathLst>
            </a:custGeom>
            <a:solidFill>
              <a:srgbClr val="CF90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31291" y="4552575"/>
              <a:ext cx="38735" cy="130810"/>
            </a:xfrm>
            <a:custGeom>
              <a:avLst/>
              <a:gdLst/>
              <a:ahLst/>
              <a:cxnLst/>
              <a:rect l="l" t="t" r="r" b="b"/>
              <a:pathLst>
                <a:path w="38734" h="130810">
                  <a:moveTo>
                    <a:pt x="3710" y="96826"/>
                  </a:moveTo>
                  <a:lnTo>
                    <a:pt x="31737" y="130556"/>
                  </a:lnTo>
                  <a:lnTo>
                    <a:pt x="33769" y="130543"/>
                  </a:lnTo>
                  <a:lnTo>
                    <a:pt x="35407" y="130467"/>
                  </a:lnTo>
                  <a:lnTo>
                    <a:pt x="38138" y="130175"/>
                  </a:lnTo>
                  <a:lnTo>
                    <a:pt x="28370" y="129791"/>
                  </a:lnTo>
                  <a:lnTo>
                    <a:pt x="19384" y="128535"/>
                  </a:lnTo>
                  <a:lnTo>
                    <a:pt x="6954" y="120637"/>
                  </a:lnTo>
                  <a:lnTo>
                    <a:pt x="5537" y="120637"/>
                  </a:lnTo>
                  <a:lnTo>
                    <a:pt x="5245" y="120611"/>
                  </a:lnTo>
                  <a:lnTo>
                    <a:pt x="4330" y="120446"/>
                  </a:lnTo>
                  <a:lnTo>
                    <a:pt x="3721" y="119570"/>
                  </a:lnTo>
                  <a:lnTo>
                    <a:pt x="5727" y="107937"/>
                  </a:lnTo>
                  <a:lnTo>
                    <a:pt x="5765" y="105105"/>
                  </a:lnTo>
                  <a:lnTo>
                    <a:pt x="5918" y="101981"/>
                  </a:lnTo>
                  <a:lnTo>
                    <a:pt x="6172" y="98628"/>
                  </a:lnTo>
                  <a:lnTo>
                    <a:pt x="5283" y="98044"/>
                  </a:lnTo>
                  <a:lnTo>
                    <a:pt x="4470" y="97434"/>
                  </a:lnTo>
                  <a:lnTo>
                    <a:pt x="3710" y="96826"/>
                  </a:lnTo>
                  <a:close/>
                </a:path>
                <a:path w="38734" h="130810">
                  <a:moveTo>
                    <a:pt x="6794" y="120078"/>
                  </a:moveTo>
                  <a:lnTo>
                    <a:pt x="6477" y="120421"/>
                  </a:lnTo>
                  <a:lnTo>
                    <a:pt x="6019" y="120637"/>
                  </a:lnTo>
                  <a:lnTo>
                    <a:pt x="6954" y="120637"/>
                  </a:lnTo>
                  <a:lnTo>
                    <a:pt x="6794" y="120078"/>
                  </a:lnTo>
                  <a:close/>
                </a:path>
                <a:path w="38734" h="130810">
                  <a:moveTo>
                    <a:pt x="15240" y="33502"/>
                  </a:moveTo>
                  <a:lnTo>
                    <a:pt x="7658" y="75158"/>
                  </a:lnTo>
                  <a:lnTo>
                    <a:pt x="8750" y="75819"/>
                  </a:lnTo>
                  <a:lnTo>
                    <a:pt x="9867" y="68072"/>
                  </a:lnTo>
                  <a:lnTo>
                    <a:pt x="11201" y="59944"/>
                  </a:lnTo>
                  <a:lnTo>
                    <a:pt x="12661" y="51892"/>
                  </a:lnTo>
                  <a:lnTo>
                    <a:pt x="11950" y="51600"/>
                  </a:lnTo>
                  <a:lnTo>
                    <a:pt x="15240" y="33502"/>
                  </a:lnTo>
                  <a:close/>
                </a:path>
                <a:path w="38734" h="130810">
                  <a:moveTo>
                    <a:pt x="23952" y="0"/>
                  </a:moveTo>
                  <a:lnTo>
                    <a:pt x="21450" y="0"/>
                  </a:lnTo>
                  <a:lnTo>
                    <a:pt x="21323" y="114"/>
                  </a:lnTo>
                  <a:lnTo>
                    <a:pt x="16116" y="28676"/>
                  </a:lnTo>
                  <a:lnTo>
                    <a:pt x="16802" y="28867"/>
                  </a:lnTo>
                  <a:lnTo>
                    <a:pt x="17170" y="28943"/>
                  </a:lnTo>
                  <a:lnTo>
                    <a:pt x="18965" y="20620"/>
                  </a:lnTo>
                  <a:lnTo>
                    <a:pt x="20723" y="12919"/>
                  </a:lnTo>
                  <a:lnTo>
                    <a:pt x="22399" y="5994"/>
                  </a:lnTo>
                  <a:lnTo>
                    <a:pt x="23952" y="0"/>
                  </a:lnTo>
                  <a:close/>
                </a:path>
              </a:pathLst>
            </a:custGeom>
            <a:solidFill>
              <a:srgbClr val="F47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34999" y="4581258"/>
              <a:ext cx="13970" cy="70485"/>
            </a:xfrm>
            <a:custGeom>
              <a:avLst/>
              <a:gdLst/>
              <a:ahLst/>
              <a:cxnLst/>
              <a:rect l="l" t="t" r="r" b="b"/>
              <a:pathLst>
                <a:path w="13970" h="70485">
                  <a:moveTo>
                    <a:pt x="5041" y="47142"/>
                  </a:moveTo>
                  <a:lnTo>
                    <a:pt x="3937" y="46482"/>
                  </a:lnTo>
                  <a:lnTo>
                    <a:pt x="0" y="68135"/>
                  </a:lnTo>
                  <a:lnTo>
                    <a:pt x="749" y="68757"/>
                  </a:lnTo>
                  <a:lnTo>
                    <a:pt x="1562" y="69354"/>
                  </a:lnTo>
                  <a:lnTo>
                    <a:pt x="2451" y="69938"/>
                  </a:lnTo>
                  <a:lnTo>
                    <a:pt x="2959" y="63119"/>
                  </a:lnTo>
                  <a:lnTo>
                    <a:pt x="3860" y="55346"/>
                  </a:lnTo>
                  <a:lnTo>
                    <a:pt x="5041" y="47142"/>
                  </a:lnTo>
                  <a:close/>
                </a:path>
                <a:path w="13970" h="70485">
                  <a:moveTo>
                    <a:pt x="13462" y="266"/>
                  </a:moveTo>
                  <a:lnTo>
                    <a:pt x="12407" y="0"/>
                  </a:lnTo>
                  <a:lnTo>
                    <a:pt x="8242" y="22910"/>
                  </a:lnTo>
                  <a:lnTo>
                    <a:pt x="8953" y="23215"/>
                  </a:lnTo>
                  <a:lnTo>
                    <a:pt x="10388" y="15341"/>
                  </a:lnTo>
                  <a:lnTo>
                    <a:pt x="11925" y="7556"/>
                  </a:lnTo>
                  <a:lnTo>
                    <a:pt x="13462" y="266"/>
                  </a:lnTo>
                  <a:close/>
                </a:path>
              </a:pathLst>
            </a:custGeom>
            <a:solidFill>
              <a:srgbClr val="E7E9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35004" y="4660515"/>
              <a:ext cx="3175" cy="12700"/>
            </a:xfrm>
            <a:custGeom>
              <a:avLst/>
              <a:gdLst/>
              <a:ahLst/>
              <a:cxnLst/>
              <a:rect l="l" t="t" r="r" b="b"/>
              <a:pathLst>
                <a:path w="3175" h="12700">
                  <a:moveTo>
                    <a:pt x="2019" y="0"/>
                  </a:moveTo>
                  <a:lnTo>
                    <a:pt x="0" y="11633"/>
                  </a:lnTo>
                  <a:lnTo>
                    <a:pt x="622" y="12509"/>
                  </a:lnTo>
                  <a:lnTo>
                    <a:pt x="1536" y="12674"/>
                  </a:lnTo>
                  <a:lnTo>
                    <a:pt x="1828" y="12700"/>
                  </a:lnTo>
                  <a:lnTo>
                    <a:pt x="2311" y="12700"/>
                  </a:lnTo>
                  <a:lnTo>
                    <a:pt x="2768" y="12484"/>
                  </a:lnTo>
                  <a:lnTo>
                    <a:pt x="3073" y="12141"/>
                  </a:lnTo>
                  <a:lnTo>
                    <a:pt x="2273" y="9347"/>
                  </a:lnTo>
                  <a:lnTo>
                    <a:pt x="1955" y="5168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F79C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52581" y="4550462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2052" y="0"/>
                  </a:moveTo>
                  <a:lnTo>
                    <a:pt x="3479" y="0"/>
                  </a:lnTo>
                  <a:lnTo>
                    <a:pt x="0" y="1066"/>
                  </a:lnTo>
                  <a:lnTo>
                    <a:pt x="0" y="3708"/>
                  </a:lnTo>
                  <a:lnTo>
                    <a:pt x="3479" y="4775"/>
                  </a:lnTo>
                  <a:lnTo>
                    <a:pt x="12052" y="4775"/>
                  </a:lnTo>
                  <a:lnTo>
                    <a:pt x="15519" y="3708"/>
                  </a:lnTo>
                  <a:lnTo>
                    <a:pt x="15519" y="2387"/>
                  </a:lnTo>
                  <a:lnTo>
                    <a:pt x="15519" y="1066"/>
                  </a:lnTo>
                  <a:lnTo>
                    <a:pt x="12052" y="0"/>
                  </a:lnTo>
                  <a:close/>
                </a:path>
              </a:pathLst>
            </a:custGeom>
            <a:solidFill>
              <a:srgbClr val="E64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643531" y="467738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737" y="0"/>
                  </a:moveTo>
                  <a:lnTo>
                    <a:pt x="0" y="2578"/>
                  </a:lnTo>
                  <a:lnTo>
                    <a:pt x="12" y="2730"/>
                  </a:lnTo>
                  <a:lnTo>
                    <a:pt x="5092" y="5270"/>
                  </a:lnTo>
                  <a:lnTo>
                    <a:pt x="5219" y="292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9A9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543024" y="4664024"/>
              <a:ext cx="109220" cy="31750"/>
            </a:xfrm>
            <a:custGeom>
              <a:avLst/>
              <a:gdLst/>
              <a:ahLst/>
              <a:cxnLst/>
              <a:rect l="l" t="t" r="r" b="b"/>
              <a:pathLst>
                <a:path w="109219" h="31750">
                  <a:moveTo>
                    <a:pt x="109220" y="19050"/>
                  </a:moveTo>
                  <a:lnTo>
                    <a:pt x="105867" y="16586"/>
                  </a:lnTo>
                  <a:lnTo>
                    <a:pt x="105791" y="15722"/>
                  </a:lnTo>
                  <a:lnTo>
                    <a:pt x="105448" y="15494"/>
                  </a:lnTo>
                  <a:lnTo>
                    <a:pt x="104622" y="15951"/>
                  </a:lnTo>
                  <a:lnTo>
                    <a:pt x="86652" y="6565"/>
                  </a:lnTo>
                  <a:lnTo>
                    <a:pt x="74853" y="0"/>
                  </a:lnTo>
                  <a:lnTo>
                    <a:pt x="29629" y="1485"/>
                  </a:lnTo>
                  <a:lnTo>
                    <a:pt x="13220" y="4660"/>
                  </a:lnTo>
                  <a:lnTo>
                    <a:pt x="4737" y="6400"/>
                  </a:lnTo>
                  <a:lnTo>
                    <a:pt x="2819" y="5448"/>
                  </a:lnTo>
                  <a:lnTo>
                    <a:pt x="2743" y="6807"/>
                  </a:lnTo>
                  <a:lnTo>
                    <a:pt x="0" y="7366"/>
                  </a:lnTo>
                  <a:lnTo>
                    <a:pt x="2286" y="9309"/>
                  </a:lnTo>
                  <a:lnTo>
                    <a:pt x="37668" y="28689"/>
                  </a:lnTo>
                  <a:lnTo>
                    <a:pt x="42595" y="31191"/>
                  </a:lnTo>
                  <a:lnTo>
                    <a:pt x="52171" y="30099"/>
                  </a:lnTo>
                  <a:lnTo>
                    <a:pt x="93421" y="22860"/>
                  </a:lnTo>
                  <a:lnTo>
                    <a:pt x="102069" y="20942"/>
                  </a:lnTo>
                  <a:lnTo>
                    <a:pt x="109220" y="19050"/>
                  </a:lnTo>
                  <a:close/>
                </a:path>
              </a:pathLst>
            </a:custGeom>
            <a:solidFill>
              <a:srgbClr val="0705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543113" y="4662004"/>
              <a:ext cx="109220" cy="31750"/>
            </a:xfrm>
            <a:custGeom>
              <a:avLst/>
              <a:gdLst/>
              <a:ahLst/>
              <a:cxnLst/>
              <a:rect l="l" t="t" r="r" b="b"/>
              <a:pathLst>
                <a:path w="109219" h="31750">
                  <a:moveTo>
                    <a:pt x="108953" y="19088"/>
                  </a:moveTo>
                  <a:lnTo>
                    <a:pt x="105879" y="16586"/>
                  </a:lnTo>
                  <a:lnTo>
                    <a:pt x="105740" y="16522"/>
                  </a:lnTo>
                  <a:lnTo>
                    <a:pt x="105778" y="15671"/>
                  </a:lnTo>
                  <a:lnTo>
                    <a:pt x="105283" y="15379"/>
                  </a:lnTo>
                  <a:lnTo>
                    <a:pt x="104432" y="15849"/>
                  </a:lnTo>
                  <a:lnTo>
                    <a:pt x="86664" y="6565"/>
                  </a:lnTo>
                  <a:lnTo>
                    <a:pt x="74866" y="0"/>
                  </a:lnTo>
                  <a:lnTo>
                    <a:pt x="29641" y="1485"/>
                  </a:lnTo>
                  <a:lnTo>
                    <a:pt x="5194" y="6324"/>
                  </a:lnTo>
                  <a:lnTo>
                    <a:pt x="2590" y="4851"/>
                  </a:lnTo>
                  <a:lnTo>
                    <a:pt x="2654" y="6832"/>
                  </a:lnTo>
                  <a:lnTo>
                    <a:pt x="0" y="7353"/>
                  </a:lnTo>
                  <a:lnTo>
                    <a:pt x="2298" y="9309"/>
                  </a:lnTo>
                  <a:lnTo>
                    <a:pt x="37668" y="28689"/>
                  </a:lnTo>
                  <a:lnTo>
                    <a:pt x="42608" y="31191"/>
                  </a:lnTo>
                  <a:lnTo>
                    <a:pt x="52184" y="30111"/>
                  </a:lnTo>
                  <a:lnTo>
                    <a:pt x="93205" y="22885"/>
                  </a:lnTo>
                  <a:lnTo>
                    <a:pt x="101803" y="20980"/>
                  </a:lnTo>
                  <a:lnTo>
                    <a:pt x="108953" y="19088"/>
                  </a:lnTo>
                  <a:close/>
                </a:path>
              </a:pathLst>
            </a:custGeom>
            <a:solidFill>
              <a:srgbClr val="EA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543033" y="4659058"/>
              <a:ext cx="109220" cy="31750"/>
            </a:xfrm>
            <a:custGeom>
              <a:avLst/>
              <a:gdLst/>
              <a:ahLst/>
              <a:cxnLst/>
              <a:rect l="l" t="t" r="r" b="b"/>
              <a:pathLst>
                <a:path w="109219" h="31750">
                  <a:moveTo>
                    <a:pt x="74853" y="0"/>
                  </a:moveTo>
                  <a:lnTo>
                    <a:pt x="29629" y="1485"/>
                  </a:lnTo>
                  <a:lnTo>
                    <a:pt x="13220" y="4660"/>
                  </a:lnTo>
                  <a:lnTo>
                    <a:pt x="0" y="7366"/>
                  </a:lnTo>
                  <a:lnTo>
                    <a:pt x="2285" y="9321"/>
                  </a:lnTo>
                  <a:lnTo>
                    <a:pt x="37668" y="28689"/>
                  </a:lnTo>
                  <a:lnTo>
                    <a:pt x="42595" y="31191"/>
                  </a:lnTo>
                  <a:lnTo>
                    <a:pt x="52171" y="30111"/>
                  </a:lnTo>
                  <a:lnTo>
                    <a:pt x="93417" y="22858"/>
                  </a:lnTo>
                  <a:lnTo>
                    <a:pt x="109219" y="19062"/>
                  </a:lnTo>
                  <a:lnTo>
                    <a:pt x="105867" y="16598"/>
                  </a:lnTo>
                  <a:lnTo>
                    <a:pt x="86652" y="6578"/>
                  </a:lnTo>
                  <a:lnTo>
                    <a:pt x="74853" y="0"/>
                  </a:lnTo>
                  <a:close/>
                </a:path>
              </a:pathLst>
            </a:custGeom>
            <a:solidFill>
              <a:srgbClr val="F68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580696" y="4662986"/>
              <a:ext cx="68580" cy="26670"/>
            </a:xfrm>
            <a:custGeom>
              <a:avLst/>
              <a:gdLst/>
              <a:ahLst/>
              <a:cxnLst/>
              <a:rect l="l" t="t" r="r" b="b"/>
              <a:pathLst>
                <a:path w="68580" h="26670">
                  <a:moveTo>
                    <a:pt x="0" y="24764"/>
                  </a:moveTo>
                  <a:lnTo>
                    <a:pt x="2222" y="25882"/>
                  </a:lnTo>
                  <a:lnTo>
                    <a:pt x="5372" y="26288"/>
                  </a:lnTo>
                  <a:lnTo>
                    <a:pt x="12865" y="26288"/>
                  </a:lnTo>
                  <a:lnTo>
                    <a:pt x="17221" y="25768"/>
                  </a:lnTo>
                  <a:lnTo>
                    <a:pt x="20429" y="25298"/>
                  </a:lnTo>
                  <a:lnTo>
                    <a:pt x="4559" y="25298"/>
                  </a:lnTo>
                  <a:lnTo>
                    <a:pt x="2146" y="25133"/>
                  </a:lnTo>
                  <a:lnTo>
                    <a:pt x="0" y="24764"/>
                  </a:lnTo>
                  <a:close/>
                </a:path>
                <a:path w="68580" h="26670">
                  <a:moveTo>
                    <a:pt x="44310" y="0"/>
                  </a:moveTo>
                  <a:lnTo>
                    <a:pt x="45186" y="4800"/>
                  </a:lnTo>
                  <a:lnTo>
                    <a:pt x="52209" y="11518"/>
                  </a:lnTo>
                  <a:lnTo>
                    <a:pt x="53543" y="15405"/>
                  </a:lnTo>
                  <a:lnTo>
                    <a:pt x="7137" y="25298"/>
                  </a:lnTo>
                  <a:lnTo>
                    <a:pt x="20429" y="25298"/>
                  </a:lnTo>
                  <a:lnTo>
                    <a:pt x="64401" y="17017"/>
                  </a:lnTo>
                  <a:lnTo>
                    <a:pt x="68199" y="15582"/>
                  </a:lnTo>
                  <a:lnTo>
                    <a:pt x="68186" y="12953"/>
                  </a:lnTo>
                  <a:lnTo>
                    <a:pt x="64376" y="10667"/>
                  </a:lnTo>
                  <a:lnTo>
                    <a:pt x="53352" y="4927"/>
                  </a:lnTo>
                  <a:lnTo>
                    <a:pt x="44310" y="0"/>
                  </a:lnTo>
                  <a:close/>
                </a:path>
              </a:pathLst>
            </a:custGeom>
            <a:solidFill>
              <a:srgbClr val="E082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568518" y="4660934"/>
              <a:ext cx="58419" cy="25400"/>
            </a:xfrm>
            <a:custGeom>
              <a:avLst/>
              <a:gdLst/>
              <a:ahLst/>
              <a:cxnLst/>
              <a:rect l="l" t="t" r="r" b="b"/>
              <a:pathLst>
                <a:path w="58419" h="25400">
                  <a:moveTo>
                    <a:pt x="2133" y="0"/>
                  </a:moveTo>
                  <a:lnTo>
                    <a:pt x="31724" y="24993"/>
                  </a:lnTo>
                  <a:lnTo>
                    <a:pt x="34222" y="24599"/>
                  </a:lnTo>
                  <a:lnTo>
                    <a:pt x="31719" y="24587"/>
                  </a:lnTo>
                  <a:lnTo>
                    <a:pt x="16317" y="22510"/>
                  </a:lnTo>
                  <a:lnTo>
                    <a:pt x="6583" y="17913"/>
                  </a:lnTo>
                  <a:lnTo>
                    <a:pt x="1532" y="13316"/>
                  </a:lnTo>
                  <a:lnTo>
                    <a:pt x="157" y="11325"/>
                  </a:lnTo>
                  <a:lnTo>
                    <a:pt x="234" y="10426"/>
                  </a:lnTo>
                  <a:lnTo>
                    <a:pt x="2133" y="0"/>
                  </a:lnTo>
                  <a:close/>
                </a:path>
                <a:path w="58419" h="25400">
                  <a:moveTo>
                    <a:pt x="34600" y="24540"/>
                  </a:moveTo>
                  <a:lnTo>
                    <a:pt x="33439" y="24587"/>
                  </a:lnTo>
                  <a:lnTo>
                    <a:pt x="32105" y="24599"/>
                  </a:lnTo>
                  <a:lnTo>
                    <a:pt x="34302" y="24587"/>
                  </a:lnTo>
                  <a:lnTo>
                    <a:pt x="34600" y="24540"/>
                  </a:lnTo>
                  <a:close/>
                </a:path>
                <a:path w="58419" h="25400">
                  <a:moveTo>
                    <a:pt x="53171" y="18256"/>
                  </a:moveTo>
                  <a:lnTo>
                    <a:pt x="45923" y="22755"/>
                  </a:lnTo>
                  <a:lnTo>
                    <a:pt x="34600" y="24540"/>
                  </a:lnTo>
                  <a:lnTo>
                    <a:pt x="43586" y="23876"/>
                  </a:lnTo>
                  <a:lnTo>
                    <a:pt x="48628" y="21678"/>
                  </a:lnTo>
                  <a:lnTo>
                    <a:pt x="51930" y="19202"/>
                  </a:lnTo>
                  <a:lnTo>
                    <a:pt x="53171" y="18256"/>
                  </a:lnTo>
                  <a:close/>
                </a:path>
                <a:path w="58419" h="25400">
                  <a:moveTo>
                    <a:pt x="53993" y="17636"/>
                  </a:moveTo>
                  <a:lnTo>
                    <a:pt x="53171" y="18256"/>
                  </a:lnTo>
                  <a:lnTo>
                    <a:pt x="53857" y="17830"/>
                  </a:lnTo>
                  <a:lnTo>
                    <a:pt x="53993" y="17636"/>
                  </a:lnTo>
                  <a:close/>
                </a:path>
                <a:path w="58419" h="25400">
                  <a:moveTo>
                    <a:pt x="57842" y="11325"/>
                  </a:moveTo>
                  <a:lnTo>
                    <a:pt x="57309" y="12906"/>
                  </a:lnTo>
                  <a:lnTo>
                    <a:pt x="53993" y="17636"/>
                  </a:lnTo>
                  <a:lnTo>
                    <a:pt x="57086" y="15303"/>
                  </a:lnTo>
                  <a:lnTo>
                    <a:pt x="57842" y="11325"/>
                  </a:lnTo>
                  <a:close/>
                </a:path>
                <a:path w="58419" h="25400">
                  <a:moveTo>
                    <a:pt x="57569" y="8026"/>
                  </a:moveTo>
                  <a:lnTo>
                    <a:pt x="58013" y="10426"/>
                  </a:lnTo>
                  <a:lnTo>
                    <a:pt x="57842" y="11325"/>
                  </a:lnTo>
                  <a:lnTo>
                    <a:pt x="58064" y="10668"/>
                  </a:lnTo>
                  <a:lnTo>
                    <a:pt x="57569" y="8026"/>
                  </a:lnTo>
                  <a:close/>
                </a:path>
              </a:pathLst>
            </a:custGeom>
            <a:solidFill>
              <a:srgbClr val="C17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568603" y="4554973"/>
              <a:ext cx="58419" cy="130810"/>
            </a:xfrm>
            <a:custGeom>
              <a:avLst/>
              <a:gdLst/>
              <a:ahLst/>
              <a:cxnLst/>
              <a:rect l="l" t="t" r="r" b="b"/>
              <a:pathLst>
                <a:path w="58419" h="130810">
                  <a:moveTo>
                    <a:pt x="36766" y="0"/>
                  </a:moveTo>
                  <a:lnTo>
                    <a:pt x="21323" y="88"/>
                  </a:lnTo>
                  <a:lnTo>
                    <a:pt x="0" y="117195"/>
                  </a:lnTo>
                  <a:lnTo>
                    <a:pt x="1446" y="119283"/>
                  </a:lnTo>
                  <a:lnTo>
                    <a:pt x="6500" y="123875"/>
                  </a:lnTo>
                  <a:lnTo>
                    <a:pt x="16239" y="128468"/>
                  </a:lnTo>
                  <a:lnTo>
                    <a:pt x="31737" y="130555"/>
                  </a:lnTo>
                  <a:lnTo>
                    <a:pt x="45583" y="130334"/>
                  </a:lnTo>
                  <a:lnTo>
                    <a:pt x="52927" y="128784"/>
                  </a:lnTo>
                  <a:lnTo>
                    <a:pt x="56222" y="124576"/>
                  </a:lnTo>
                  <a:lnTo>
                    <a:pt x="57924" y="116382"/>
                  </a:lnTo>
                  <a:lnTo>
                    <a:pt x="36766" y="0"/>
                  </a:lnTo>
                  <a:close/>
                </a:path>
              </a:pathLst>
            </a:custGeom>
            <a:solidFill>
              <a:srgbClr val="F04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572298" y="4583658"/>
              <a:ext cx="50800" cy="76835"/>
            </a:xfrm>
            <a:custGeom>
              <a:avLst/>
              <a:gdLst/>
              <a:ahLst/>
              <a:cxnLst/>
              <a:rect l="l" t="t" r="r" b="b"/>
              <a:pathLst>
                <a:path w="50800" h="76835">
                  <a:moveTo>
                    <a:pt x="42570" y="23596"/>
                  </a:moveTo>
                  <a:lnTo>
                    <a:pt x="38290" y="50"/>
                  </a:lnTo>
                  <a:lnTo>
                    <a:pt x="34899" y="952"/>
                  </a:lnTo>
                  <a:lnTo>
                    <a:pt x="30556" y="1562"/>
                  </a:lnTo>
                  <a:lnTo>
                    <a:pt x="19939" y="1562"/>
                  </a:lnTo>
                  <a:lnTo>
                    <a:pt x="15748" y="914"/>
                  </a:lnTo>
                  <a:lnTo>
                    <a:pt x="12420" y="0"/>
                  </a:lnTo>
                  <a:lnTo>
                    <a:pt x="8242" y="22923"/>
                  </a:lnTo>
                  <a:lnTo>
                    <a:pt x="13220" y="25006"/>
                  </a:lnTo>
                  <a:lnTo>
                    <a:pt x="19545" y="26403"/>
                  </a:lnTo>
                  <a:lnTo>
                    <a:pt x="33680" y="26403"/>
                  </a:lnTo>
                  <a:lnTo>
                    <a:pt x="38671" y="25196"/>
                  </a:lnTo>
                  <a:lnTo>
                    <a:pt x="42570" y="23596"/>
                  </a:lnTo>
                  <a:close/>
                </a:path>
                <a:path w="50800" h="76835">
                  <a:moveTo>
                    <a:pt x="50774" y="68757"/>
                  </a:moveTo>
                  <a:lnTo>
                    <a:pt x="46659" y="46164"/>
                  </a:lnTo>
                  <a:lnTo>
                    <a:pt x="43510" y="48780"/>
                  </a:lnTo>
                  <a:lnTo>
                    <a:pt x="37020" y="51650"/>
                  </a:lnTo>
                  <a:lnTo>
                    <a:pt x="13843" y="51650"/>
                  </a:lnTo>
                  <a:lnTo>
                    <a:pt x="7137" y="48526"/>
                  </a:lnTo>
                  <a:lnTo>
                    <a:pt x="3949" y="46482"/>
                  </a:lnTo>
                  <a:lnTo>
                    <a:pt x="0" y="68148"/>
                  </a:lnTo>
                  <a:lnTo>
                    <a:pt x="4749" y="71323"/>
                  </a:lnTo>
                  <a:lnTo>
                    <a:pt x="10845" y="73990"/>
                  </a:lnTo>
                  <a:lnTo>
                    <a:pt x="18351" y="75819"/>
                  </a:lnTo>
                  <a:lnTo>
                    <a:pt x="27355" y="76504"/>
                  </a:lnTo>
                  <a:lnTo>
                    <a:pt x="39624" y="76504"/>
                  </a:lnTo>
                  <a:lnTo>
                    <a:pt x="46926" y="71945"/>
                  </a:lnTo>
                  <a:lnTo>
                    <a:pt x="50774" y="68757"/>
                  </a:lnTo>
                  <a:close/>
                </a:path>
              </a:pathLst>
            </a:custGeom>
            <a:solidFill>
              <a:srgbClr val="E0E0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585771" y="4554969"/>
              <a:ext cx="12700" cy="29845"/>
            </a:xfrm>
            <a:custGeom>
              <a:avLst/>
              <a:gdLst/>
              <a:ahLst/>
              <a:cxnLst/>
              <a:rect l="l" t="t" r="r" b="b"/>
              <a:pathLst>
                <a:path w="12700" h="29845">
                  <a:moveTo>
                    <a:pt x="12268" y="0"/>
                  </a:moveTo>
                  <a:lnTo>
                    <a:pt x="6781" y="0"/>
                  </a:lnTo>
                  <a:lnTo>
                    <a:pt x="5231" y="5994"/>
                  </a:lnTo>
                  <a:lnTo>
                    <a:pt x="3557" y="12920"/>
                  </a:lnTo>
                  <a:lnTo>
                    <a:pt x="1800" y="20625"/>
                  </a:lnTo>
                  <a:lnTo>
                    <a:pt x="0" y="28956"/>
                  </a:lnTo>
                  <a:lnTo>
                    <a:pt x="2171" y="29413"/>
                  </a:lnTo>
                  <a:lnTo>
                    <a:pt x="6502" y="4432"/>
                  </a:lnTo>
                  <a:lnTo>
                    <a:pt x="7213" y="3848"/>
                  </a:lnTo>
                  <a:lnTo>
                    <a:pt x="8305" y="3873"/>
                  </a:lnTo>
                  <a:lnTo>
                    <a:pt x="9220" y="4025"/>
                  </a:lnTo>
                  <a:lnTo>
                    <a:pt x="9842" y="4902"/>
                  </a:lnTo>
                  <a:lnTo>
                    <a:pt x="8318" y="13652"/>
                  </a:lnTo>
                  <a:lnTo>
                    <a:pt x="9715" y="8077"/>
                  </a:lnTo>
                  <a:lnTo>
                    <a:pt x="11048" y="3378"/>
                  </a:lnTo>
                  <a:lnTo>
                    <a:pt x="12268" y="0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584723" y="4555366"/>
              <a:ext cx="5715" cy="28575"/>
            </a:xfrm>
            <a:custGeom>
              <a:avLst/>
              <a:gdLst/>
              <a:ahLst/>
              <a:cxnLst/>
              <a:rect l="l" t="t" r="r" b="b"/>
              <a:pathLst>
                <a:path w="5715" h="28575">
                  <a:moveTo>
                    <a:pt x="5143" y="0"/>
                  </a:moveTo>
                  <a:lnTo>
                    <a:pt x="0" y="28282"/>
                  </a:lnTo>
                </a:path>
              </a:pathLst>
            </a:custGeom>
            <a:solidFill>
              <a:srgbClr val="C9C6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584717" y="4554971"/>
              <a:ext cx="5715" cy="29209"/>
            </a:xfrm>
            <a:custGeom>
              <a:avLst/>
              <a:gdLst/>
              <a:ahLst/>
              <a:cxnLst/>
              <a:rect l="l" t="t" r="r" b="b"/>
              <a:pathLst>
                <a:path w="5715" h="29210">
                  <a:moveTo>
                    <a:pt x="5321" y="0"/>
                  </a:moveTo>
                  <a:lnTo>
                    <a:pt x="0" y="28676"/>
                  </a:lnTo>
                  <a:lnTo>
                    <a:pt x="5206" y="114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568607" y="4660936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2044" y="0"/>
                  </a:moveTo>
                  <a:lnTo>
                    <a:pt x="0" y="11226"/>
                  </a:lnTo>
                </a:path>
              </a:pathLst>
            </a:custGeom>
            <a:solidFill>
              <a:srgbClr val="C881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572310" y="4630129"/>
              <a:ext cx="4445" cy="22225"/>
            </a:xfrm>
            <a:custGeom>
              <a:avLst/>
              <a:gdLst/>
              <a:ahLst/>
              <a:cxnLst/>
              <a:rect l="l" t="t" r="r" b="b"/>
              <a:pathLst>
                <a:path w="4444" h="22225">
                  <a:moveTo>
                    <a:pt x="3949" y="0"/>
                  </a:moveTo>
                  <a:lnTo>
                    <a:pt x="0" y="21666"/>
                  </a:lnTo>
                </a:path>
              </a:pathLst>
            </a:custGeom>
            <a:solidFill>
              <a:srgbClr val="E5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574340" y="4606861"/>
              <a:ext cx="10160" cy="56515"/>
            </a:xfrm>
            <a:custGeom>
              <a:avLst/>
              <a:gdLst/>
              <a:ahLst/>
              <a:cxnLst/>
              <a:rect l="l" t="t" r="r" b="b"/>
              <a:pathLst>
                <a:path w="10159" h="56514">
                  <a:moveTo>
                    <a:pt x="431" y="46736"/>
                  </a:moveTo>
                  <a:lnTo>
                    <a:pt x="177" y="50088"/>
                  </a:lnTo>
                  <a:lnTo>
                    <a:pt x="38" y="53213"/>
                  </a:lnTo>
                  <a:lnTo>
                    <a:pt x="0" y="56032"/>
                  </a:lnTo>
                  <a:lnTo>
                    <a:pt x="1498" y="47409"/>
                  </a:lnTo>
                  <a:lnTo>
                    <a:pt x="431" y="46736"/>
                  </a:lnTo>
                  <a:close/>
                </a:path>
                <a:path w="10159" h="56514">
                  <a:moveTo>
                    <a:pt x="6934" y="0"/>
                  </a:moveTo>
                  <a:lnTo>
                    <a:pt x="5473" y="8051"/>
                  </a:lnTo>
                  <a:lnTo>
                    <a:pt x="4127" y="16179"/>
                  </a:lnTo>
                  <a:lnTo>
                    <a:pt x="3022" y="23939"/>
                  </a:lnTo>
                  <a:lnTo>
                    <a:pt x="4470" y="24714"/>
                  </a:lnTo>
                  <a:lnTo>
                    <a:pt x="5359" y="25107"/>
                  </a:lnTo>
                  <a:lnTo>
                    <a:pt x="9537" y="927"/>
                  </a:lnTo>
                  <a:lnTo>
                    <a:pt x="7759" y="330"/>
                  </a:lnTo>
                  <a:lnTo>
                    <a:pt x="6934" y="0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574767" y="4630796"/>
              <a:ext cx="5080" cy="23495"/>
            </a:xfrm>
            <a:custGeom>
              <a:avLst/>
              <a:gdLst/>
              <a:ahLst/>
              <a:cxnLst/>
              <a:rect l="l" t="t" r="r" b="b"/>
              <a:pathLst>
                <a:path w="5080" h="23495">
                  <a:moveTo>
                    <a:pt x="2590" y="0"/>
                  </a:moveTo>
                  <a:lnTo>
                    <a:pt x="1422" y="8191"/>
                  </a:lnTo>
                  <a:lnTo>
                    <a:pt x="507" y="15976"/>
                  </a:lnTo>
                  <a:lnTo>
                    <a:pt x="0" y="22796"/>
                  </a:lnTo>
                  <a:lnTo>
                    <a:pt x="1066" y="23469"/>
                  </a:lnTo>
                  <a:lnTo>
                    <a:pt x="4927" y="1168"/>
                  </a:lnTo>
                  <a:lnTo>
                    <a:pt x="4038" y="774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E5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575397" y="4666665"/>
              <a:ext cx="45720" cy="19050"/>
            </a:xfrm>
            <a:custGeom>
              <a:avLst/>
              <a:gdLst/>
              <a:ahLst/>
              <a:cxnLst/>
              <a:rect l="l" t="t" r="r" b="b"/>
              <a:pathLst>
                <a:path w="45719" h="19050">
                  <a:moveTo>
                    <a:pt x="45262" y="11264"/>
                  </a:moveTo>
                  <a:lnTo>
                    <a:pt x="40170" y="14605"/>
                  </a:lnTo>
                  <a:lnTo>
                    <a:pt x="32969" y="16116"/>
                  </a:lnTo>
                  <a:lnTo>
                    <a:pt x="25882" y="16116"/>
                  </a:lnTo>
                  <a:lnTo>
                    <a:pt x="16979" y="15290"/>
                  </a:lnTo>
                  <a:lnTo>
                    <a:pt x="9271" y="12941"/>
                  </a:lnTo>
                  <a:lnTo>
                    <a:pt x="3784" y="9169"/>
                  </a:lnTo>
                  <a:lnTo>
                    <a:pt x="1574" y="4152"/>
                  </a:lnTo>
                  <a:lnTo>
                    <a:pt x="1587" y="1765"/>
                  </a:lnTo>
                  <a:lnTo>
                    <a:pt x="1714" y="0"/>
                  </a:lnTo>
                  <a:lnTo>
                    <a:pt x="355" y="7874"/>
                  </a:lnTo>
                  <a:lnTo>
                    <a:pt x="0" y="8394"/>
                  </a:lnTo>
                  <a:lnTo>
                    <a:pt x="254" y="9283"/>
                  </a:lnTo>
                  <a:lnTo>
                    <a:pt x="558" y="10033"/>
                  </a:lnTo>
                  <a:lnTo>
                    <a:pt x="31343" y="18491"/>
                  </a:lnTo>
                  <a:lnTo>
                    <a:pt x="29006" y="18732"/>
                  </a:lnTo>
                  <a:lnTo>
                    <a:pt x="36703" y="18148"/>
                  </a:lnTo>
                  <a:lnTo>
                    <a:pt x="41744" y="15963"/>
                  </a:lnTo>
                  <a:lnTo>
                    <a:pt x="45046" y="13474"/>
                  </a:lnTo>
                  <a:lnTo>
                    <a:pt x="45262" y="11264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581273" y="4583921"/>
              <a:ext cx="6985" cy="24130"/>
            </a:xfrm>
            <a:custGeom>
              <a:avLst/>
              <a:gdLst/>
              <a:ahLst/>
              <a:cxnLst/>
              <a:rect l="l" t="t" r="r" b="b"/>
              <a:pathLst>
                <a:path w="6984" h="24129">
                  <a:moveTo>
                    <a:pt x="4495" y="0"/>
                  </a:moveTo>
                  <a:lnTo>
                    <a:pt x="2959" y="7289"/>
                  </a:lnTo>
                  <a:lnTo>
                    <a:pt x="1422" y="15074"/>
                  </a:lnTo>
                  <a:lnTo>
                    <a:pt x="0" y="22936"/>
                  </a:lnTo>
                  <a:lnTo>
                    <a:pt x="1701" y="23583"/>
                  </a:lnTo>
                  <a:lnTo>
                    <a:pt x="2616" y="23863"/>
                  </a:lnTo>
                  <a:lnTo>
                    <a:pt x="6667" y="469"/>
                  </a:lnTo>
                  <a:lnTo>
                    <a:pt x="5181" y="165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E5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577112" y="4568630"/>
              <a:ext cx="17145" cy="98425"/>
            </a:xfrm>
            <a:custGeom>
              <a:avLst/>
              <a:gdLst/>
              <a:ahLst/>
              <a:cxnLst/>
              <a:rect l="l" t="t" r="r" b="b"/>
              <a:pathLst>
                <a:path w="17144" h="98425">
                  <a:moveTo>
                    <a:pt x="1155" y="86982"/>
                  </a:moveTo>
                  <a:lnTo>
                    <a:pt x="596" y="91427"/>
                  </a:lnTo>
                  <a:lnTo>
                    <a:pt x="203" y="95186"/>
                  </a:lnTo>
                  <a:lnTo>
                    <a:pt x="0" y="98031"/>
                  </a:lnTo>
                  <a:lnTo>
                    <a:pt x="1854" y="87325"/>
                  </a:lnTo>
                  <a:lnTo>
                    <a:pt x="1155" y="86982"/>
                  </a:lnTo>
                  <a:close/>
                </a:path>
                <a:path w="17144" h="98425">
                  <a:moveTo>
                    <a:pt x="8661" y="39712"/>
                  </a:moveTo>
                  <a:lnTo>
                    <a:pt x="7150" y="47980"/>
                  </a:lnTo>
                  <a:lnTo>
                    <a:pt x="5714" y="56324"/>
                  </a:lnTo>
                  <a:lnTo>
                    <a:pt x="4470" y="64109"/>
                  </a:lnTo>
                  <a:lnTo>
                    <a:pt x="5333" y="64427"/>
                  </a:lnTo>
                  <a:lnTo>
                    <a:pt x="5791" y="64566"/>
                  </a:lnTo>
                  <a:lnTo>
                    <a:pt x="10045" y="40055"/>
                  </a:lnTo>
                  <a:lnTo>
                    <a:pt x="9118" y="39839"/>
                  </a:lnTo>
                  <a:lnTo>
                    <a:pt x="8661" y="39712"/>
                  </a:lnTo>
                  <a:close/>
                </a:path>
                <a:path w="17144" h="98425">
                  <a:moveTo>
                    <a:pt x="16979" y="0"/>
                  </a:moveTo>
                  <a:lnTo>
                    <a:pt x="15773" y="4813"/>
                  </a:lnTo>
                  <a:lnTo>
                    <a:pt x="14541" y="10286"/>
                  </a:lnTo>
                  <a:lnTo>
                    <a:pt x="13296" y="16141"/>
                  </a:lnTo>
                  <a:lnTo>
                    <a:pt x="14160" y="16255"/>
                  </a:lnTo>
                  <a:lnTo>
                    <a:pt x="16979" y="0"/>
                  </a:lnTo>
                  <a:close/>
                </a:path>
              </a:pathLst>
            </a:custGeom>
            <a:solidFill>
              <a:srgbClr val="F47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578267" y="4584788"/>
              <a:ext cx="13335" cy="71755"/>
            </a:xfrm>
            <a:custGeom>
              <a:avLst/>
              <a:gdLst/>
              <a:ahLst/>
              <a:cxnLst/>
              <a:rect l="l" t="t" r="r" b="b"/>
              <a:pathLst>
                <a:path w="13334" h="71754">
                  <a:moveTo>
                    <a:pt x="4635" y="48412"/>
                  </a:moveTo>
                  <a:lnTo>
                    <a:pt x="3314" y="47955"/>
                  </a:lnTo>
                  <a:lnTo>
                    <a:pt x="1955" y="56489"/>
                  </a:lnTo>
                  <a:lnTo>
                    <a:pt x="800" y="64363"/>
                  </a:lnTo>
                  <a:lnTo>
                    <a:pt x="0" y="70827"/>
                  </a:lnTo>
                  <a:lnTo>
                    <a:pt x="698" y="71170"/>
                  </a:lnTo>
                  <a:lnTo>
                    <a:pt x="4635" y="48412"/>
                  </a:lnTo>
                  <a:close/>
                </a:path>
                <a:path w="13334" h="71754">
                  <a:moveTo>
                    <a:pt x="13004" y="101"/>
                  </a:moveTo>
                  <a:lnTo>
                    <a:pt x="12141" y="0"/>
                  </a:lnTo>
                  <a:lnTo>
                    <a:pt x="10566" y="7429"/>
                  </a:lnTo>
                  <a:lnTo>
                    <a:pt x="8991" y="15468"/>
                  </a:lnTo>
                  <a:lnTo>
                    <a:pt x="7505" y="23571"/>
                  </a:lnTo>
                  <a:lnTo>
                    <a:pt x="8890" y="23914"/>
                  </a:lnTo>
                  <a:lnTo>
                    <a:pt x="13004" y="101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574270" y="4558814"/>
              <a:ext cx="21590" cy="116839"/>
            </a:xfrm>
            <a:custGeom>
              <a:avLst/>
              <a:gdLst/>
              <a:ahLst/>
              <a:cxnLst/>
              <a:rect l="l" t="t" r="r" b="b"/>
              <a:pathLst>
                <a:path w="21590" h="116839">
                  <a:moveTo>
                    <a:pt x="1562" y="95453"/>
                  </a:moveTo>
                  <a:lnTo>
                    <a:pt x="63" y="104089"/>
                  </a:lnTo>
                  <a:lnTo>
                    <a:pt x="0" y="109258"/>
                  </a:lnTo>
                  <a:lnTo>
                    <a:pt x="317" y="113436"/>
                  </a:lnTo>
                  <a:lnTo>
                    <a:pt x="1117" y="116230"/>
                  </a:lnTo>
                  <a:lnTo>
                    <a:pt x="1333" y="116001"/>
                  </a:lnTo>
                  <a:lnTo>
                    <a:pt x="1473" y="115722"/>
                  </a:lnTo>
                  <a:lnTo>
                    <a:pt x="2844" y="107835"/>
                  </a:lnTo>
                  <a:lnTo>
                    <a:pt x="3048" y="105003"/>
                  </a:lnTo>
                  <a:lnTo>
                    <a:pt x="3441" y="101244"/>
                  </a:lnTo>
                  <a:lnTo>
                    <a:pt x="4000" y="96799"/>
                  </a:lnTo>
                  <a:lnTo>
                    <a:pt x="3136" y="96367"/>
                  </a:lnTo>
                  <a:lnTo>
                    <a:pt x="2324" y="95923"/>
                  </a:lnTo>
                  <a:lnTo>
                    <a:pt x="1562" y="95453"/>
                  </a:lnTo>
                  <a:close/>
                </a:path>
                <a:path w="21590" h="116839">
                  <a:moveTo>
                    <a:pt x="9613" y="48971"/>
                  </a:moveTo>
                  <a:lnTo>
                    <a:pt x="5422" y="73151"/>
                  </a:lnTo>
                  <a:lnTo>
                    <a:pt x="6007" y="73418"/>
                  </a:lnTo>
                  <a:lnTo>
                    <a:pt x="7315" y="73926"/>
                  </a:lnTo>
                  <a:lnTo>
                    <a:pt x="8559" y="66128"/>
                  </a:lnTo>
                  <a:lnTo>
                    <a:pt x="9994" y="57797"/>
                  </a:lnTo>
                  <a:lnTo>
                    <a:pt x="11506" y="49529"/>
                  </a:lnTo>
                  <a:lnTo>
                    <a:pt x="10223" y="49174"/>
                  </a:lnTo>
                  <a:lnTo>
                    <a:pt x="9613" y="48971"/>
                  </a:lnTo>
                  <a:close/>
                </a:path>
                <a:path w="21590" h="116839">
                  <a:moveTo>
                    <a:pt x="19608" y="0"/>
                  </a:moveTo>
                  <a:lnTo>
                    <a:pt x="18707" y="0"/>
                  </a:lnTo>
                  <a:lnTo>
                    <a:pt x="17995" y="584"/>
                  </a:lnTo>
                  <a:lnTo>
                    <a:pt x="13665" y="25565"/>
                  </a:lnTo>
                  <a:lnTo>
                    <a:pt x="14452" y="25717"/>
                  </a:lnTo>
                  <a:lnTo>
                    <a:pt x="16141" y="25958"/>
                  </a:lnTo>
                  <a:lnTo>
                    <a:pt x="17373" y="20104"/>
                  </a:lnTo>
                  <a:lnTo>
                    <a:pt x="18618" y="14630"/>
                  </a:lnTo>
                  <a:lnTo>
                    <a:pt x="19824" y="9817"/>
                  </a:lnTo>
                  <a:lnTo>
                    <a:pt x="21336" y="1066"/>
                  </a:lnTo>
                  <a:lnTo>
                    <a:pt x="20726" y="190"/>
                  </a:lnTo>
                  <a:lnTo>
                    <a:pt x="19608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575828" y="4584395"/>
              <a:ext cx="14604" cy="71755"/>
            </a:xfrm>
            <a:custGeom>
              <a:avLst/>
              <a:gdLst/>
              <a:ahLst/>
              <a:cxnLst/>
              <a:rect l="l" t="t" r="r" b="b"/>
              <a:pathLst>
                <a:path w="14605" h="71754">
                  <a:moveTo>
                    <a:pt x="5753" y="48361"/>
                  </a:moveTo>
                  <a:lnTo>
                    <a:pt x="4445" y="47853"/>
                  </a:lnTo>
                  <a:lnTo>
                    <a:pt x="3860" y="47586"/>
                  </a:lnTo>
                  <a:lnTo>
                    <a:pt x="0" y="69888"/>
                  </a:lnTo>
                  <a:lnTo>
                    <a:pt x="1574" y="70802"/>
                  </a:lnTo>
                  <a:lnTo>
                    <a:pt x="2438" y="71234"/>
                  </a:lnTo>
                  <a:lnTo>
                    <a:pt x="3238" y="64770"/>
                  </a:lnTo>
                  <a:lnTo>
                    <a:pt x="4394" y="56883"/>
                  </a:lnTo>
                  <a:lnTo>
                    <a:pt x="5753" y="48361"/>
                  </a:lnTo>
                  <a:close/>
                </a:path>
                <a:path w="14605" h="71754">
                  <a:moveTo>
                    <a:pt x="14566" y="393"/>
                  </a:moveTo>
                  <a:lnTo>
                    <a:pt x="12890" y="152"/>
                  </a:lnTo>
                  <a:lnTo>
                    <a:pt x="12103" y="0"/>
                  </a:lnTo>
                  <a:lnTo>
                    <a:pt x="8051" y="23406"/>
                  </a:lnTo>
                  <a:lnTo>
                    <a:pt x="9944" y="23964"/>
                  </a:lnTo>
                  <a:lnTo>
                    <a:pt x="11430" y="15862"/>
                  </a:lnTo>
                  <a:lnTo>
                    <a:pt x="13004" y="7823"/>
                  </a:lnTo>
                  <a:lnTo>
                    <a:pt x="14566" y="393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597774" y="4554969"/>
              <a:ext cx="29209" cy="123189"/>
            </a:xfrm>
            <a:custGeom>
              <a:avLst/>
              <a:gdLst/>
              <a:ahLst/>
              <a:cxnLst/>
              <a:rect l="l" t="t" r="r" b="b"/>
              <a:pathLst>
                <a:path w="29210" h="123189">
                  <a:moveTo>
                    <a:pt x="12801" y="28727"/>
                  </a:moveTo>
                  <a:lnTo>
                    <a:pt x="7581" y="0"/>
                  </a:lnTo>
                  <a:lnTo>
                    <a:pt x="3683" y="0"/>
                  </a:lnTo>
                  <a:lnTo>
                    <a:pt x="0" y="2667"/>
                  </a:lnTo>
                  <a:lnTo>
                    <a:pt x="3365" y="4343"/>
                  </a:lnTo>
                  <a:lnTo>
                    <a:pt x="5816" y="8636"/>
                  </a:lnTo>
                  <a:lnTo>
                    <a:pt x="7886" y="16598"/>
                  </a:lnTo>
                  <a:lnTo>
                    <a:pt x="10134" y="29337"/>
                  </a:lnTo>
                  <a:lnTo>
                    <a:pt x="11976" y="28956"/>
                  </a:lnTo>
                  <a:lnTo>
                    <a:pt x="12801" y="28727"/>
                  </a:lnTo>
                  <a:close/>
                </a:path>
                <a:path w="29210" h="123189">
                  <a:moveTo>
                    <a:pt x="21183" y="74853"/>
                  </a:moveTo>
                  <a:lnTo>
                    <a:pt x="17081" y="52285"/>
                  </a:lnTo>
                  <a:lnTo>
                    <a:pt x="16116" y="52679"/>
                  </a:lnTo>
                  <a:lnTo>
                    <a:pt x="15087" y="53047"/>
                  </a:lnTo>
                  <a:lnTo>
                    <a:pt x="13982" y="53390"/>
                  </a:lnTo>
                  <a:lnTo>
                    <a:pt x="17868" y="76962"/>
                  </a:lnTo>
                  <a:lnTo>
                    <a:pt x="19240" y="76276"/>
                  </a:lnTo>
                  <a:lnTo>
                    <a:pt x="20332" y="75552"/>
                  </a:lnTo>
                  <a:lnTo>
                    <a:pt x="21183" y="74853"/>
                  </a:lnTo>
                  <a:close/>
                </a:path>
                <a:path w="29210" h="123189">
                  <a:moveTo>
                    <a:pt x="23926" y="89928"/>
                  </a:moveTo>
                  <a:lnTo>
                    <a:pt x="21196" y="74853"/>
                  </a:lnTo>
                  <a:lnTo>
                    <a:pt x="23926" y="89928"/>
                  </a:lnTo>
                  <a:close/>
                </a:path>
                <a:path w="29210" h="123189">
                  <a:moveTo>
                    <a:pt x="28740" y="116395"/>
                  </a:moveTo>
                  <a:lnTo>
                    <a:pt x="25298" y="97447"/>
                  </a:lnTo>
                  <a:lnTo>
                    <a:pt x="24257" y="98310"/>
                  </a:lnTo>
                  <a:lnTo>
                    <a:pt x="22948" y="99275"/>
                  </a:lnTo>
                  <a:lnTo>
                    <a:pt x="21361" y="100228"/>
                  </a:lnTo>
                  <a:lnTo>
                    <a:pt x="23317" y="114808"/>
                  </a:lnTo>
                  <a:lnTo>
                    <a:pt x="23266" y="119595"/>
                  </a:lnTo>
                  <a:lnTo>
                    <a:pt x="22872" y="122948"/>
                  </a:lnTo>
                  <a:lnTo>
                    <a:pt x="25476" y="121246"/>
                  </a:lnTo>
                  <a:lnTo>
                    <a:pt x="27533" y="119075"/>
                  </a:lnTo>
                  <a:lnTo>
                    <a:pt x="28740" y="116395"/>
                  </a:lnTo>
                  <a:close/>
                </a:path>
              </a:pathLst>
            </a:custGeom>
            <a:solidFill>
              <a:srgbClr val="BE40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615657" y="4629814"/>
              <a:ext cx="7620" cy="25400"/>
            </a:xfrm>
            <a:custGeom>
              <a:avLst/>
              <a:gdLst/>
              <a:ahLst/>
              <a:cxnLst/>
              <a:rect l="l" t="t" r="r" b="b"/>
              <a:pathLst>
                <a:path w="7619" h="25400">
                  <a:moveTo>
                    <a:pt x="3314" y="0"/>
                  </a:moveTo>
                  <a:lnTo>
                    <a:pt x="2463" y="711"/>
                  </a:lnTo>
                  <a:lnTo>
                    <a:pt x="1371" y="1435"/>
                  </a:lnTo>
                  <a:lnTo>
                    <a:pt x="0" y="2108"/>
                  </a:lnTo>
                  <a:lnTo>
                    <a:pt x="1562" y="11874"/>
                  </a:lnTo>
                  <a:lnTo>
                    <a:pt x="2692" y="19443"/>
                  </a:lnTo>
                  <a:lnTo>
                    <a:pt x="3492" y="25374"/>
                  </a:lnTo>
                  <a:lnTo>
                    <a:pt x="5079" y="24434"/>
                  </a:lnTo>
                  <a:lnTo>
                    <a:pt x="6375" y="23456"/>
                  </a:lnTo>
                  <a:lnTo>
                    <a:pt x="7429" y="22593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B0A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620443" y="467137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6083" y="0"/>
                  </a:moveTo>
                  <a:lnTo>
                    <a:pt x="5156" y="4876"/>
                  </a:lnTo>
                  <a:lnTo>
                    <a:pt x="0" y="8763"/>
                  </a:lnTo>
                  <a:lnTo>
                    <a:pt x="5168" y="4876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9E5E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607910" y="4583699"/>
              <a:ext cx="6985" cy="24765"/>
            </a:xfrm>
            <a:custGeom>
              <a:avLst/>
              <a:gdLst/>
              <a:ahLst/>
              <a:cxnLst/>
              <a:rect l="l" t="t" r="r" b="b"/>
              <a:pathLst>
                <a:path w="6984" h="24764">
                  <a:moveTo>
                    <a:pt x="2679" y="0"/>
                  </a:moveTo>
                  <a:lnTo>
                    <a:pt x="952" y="431"/>
                  </a:lnTo>
                  <a:lnTo>
                    <a:pt x="0" y="609"/>
                  </a:lnTo>
                  <a:lnTo>
                    <a:pt x="3860" y="24650"/>
                  </a:lnTo>
                  <a:lnTo>
                    <a:pt x="4965" y="24320"/>
                  </a:lnTo>
                  <a:lnTo>
                    <a:pt x="6959" y="23545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B0A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620445" y="4671356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6083" y="0"/>
                  </a:moveTo>
                  <a:lnTo>
                    <a:pt x="4864" y="2679"/>
                  </a:lnTo>
                  <a:lnTo>
                    <a:pt x="2780" y="4889"/>
                  </a:lnTo>
                  <a:lnTo>
                    <a:pt x="215" y="6565"/>
                  </a:lnTo>
                  <a:lnTo>
                    <a:pt x="12" y="8102"/>
                  </a:lnTo>
                  <a:lnTo>
                    <a:pt x="0" y="8775"/>
                  </a:lnTo>
                  <a:lnTo>
                    <a:pt x="5156" y="4889"/>
                  </a:lnTo>
                  <a:lnTo>
                    <a:pt x="6083" y="12"/>
                  </a:lnTo>
                  <a:close/>
                </a:path>
              </a:pathLst>
            </a:custGeom>
            <a:solidFill>
              <a:srgbClr val="BF5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568602" y="4554969"/>
              <a:ext cx="38735" cy="130810"/>
            </a:xfrm>
            <a:custGeom>
              <a:avLst/>
              <a:gdLst/>
              <a:ahLst/>
              <a:cxnLst/>
              <a:rect l="l" t="t" r="r" b="b"/>
              <a:pathLst>
                <a:path w="38734" h="130810">
                  <a:moveTo>
                    <a:pt x="12661" y="51892"/>
                  </a:moveTo>
                  <a:lnTo>
                    <a:pt x="11938" y="51612"/>
                  </a:lnTo>
                  <a:lnTo>
                    <a:pt x="7645" y="75171"/>
                  </a:lnTo>
                  <a:lnTo>
                    <a:pt x="8750" y="75831"/>
                  </a:lnTo>
                  <a:lnTo>
                    <a:pt x="9855" y="68072"/>
                  </a:lnTo>
                  <a:lnTo>
                    <a:pt x="11201" y="59944"/>
                  </a:lnTo>
                  <a:lnTo>
                    <a:pt x="12661" y="51892"/>
                  </a:lnTo>
                  <a:close/>
                </a:path>
                <a:path w="38734" h="130810">
                  <a:moveTo>
                    <a:pt x="23952" y="0"/>
                  </a:moveTo>
                  <a:lnTo>
                    <a:pt x="21450" y="0"/>
                  </a:lnTo>
                  <a:lnTo>
                    <a:pt x="21310" y="114"/>
                  </a:lnTo>
                  <a:lnTo>
                    <a:pt x="16116" y="28676"/>
                  </a:lnTo>
                  <a:lnTo>
                    <a:pt x="17170" y="28956"/>
                  </a:lnTo>
                  <a:lnTo>
                    <a:pt x="18961" y="20637"/>
                  </a:lnTo>
                  <a:lnTo>
                    <a:pt x="20726" y="12928"/>
                  </a:lnTo>
                  <a:lnTo>
                    <a:pt x="22390" y="5994"/>
                  </a:lnTo>
                  <a:lnTo>
                    <a:pt x="23952" y="0"/>
                  </a:lnTo>
                  <a:close/>
                </a:path>
                <a:path w="38734" h="130810">
                  <a:moveTo>
                    <a:pt x="38125" y="130175"/>
                  </a:moveTo>
                  <a:lnTo>
                    <a:pt x="6781" y="120078"/>
                  </a:lnTo>
                  <a:lnTo>
                    <a:pt x="6477" y="120434"/>
                  </a:lnTo>
                  <a:lnTo>
                    <a:pt x="6019" y="120637"/>
                  </a:lnTo>
                  <a:lnTo>
                    <a:pt x="5537" y="120637"/>
                  </a:lnTo>
                  <a:lnTo>
                    <a:pt x="5245" y="120611"/>
                  </a:lnTo>
                  <a:lnTo>
                    <a:pt x="4330" y="120459"/>
                  </a:lnTo>
                  <a:lnTo>
                    <a:pt x="3708" y="119583"/>
                  </a:lnTo>
                  <a:lnTo>
                    <a:pt x="5727" y="107937"/>
                  </a:lnTo>
                  <a:lnTo>
                    <a:pt x="5765" y="105105"/>
                  </a:lnTo>
                  <a:lnTo>
                    <a:pt x="5918" y="101981"/>
                  </a:lnTo>
                  <a:lnTo>
                    <a:pt x="6159" y="98628"/>
                  </a:lnTo>
                  <a:lnTo>
                    <a:pt x="5283" y="98044"/>
                  </a:lnTo>
                  <a:lnTo>
                    <a:pt x="4457" y="97434"/>
                  </a:lnTo>
                  <a:lnTo>
                    <a:pt x="3708" y="96824"/>
                  </a:lnTo>
                  <a:lnTo>
                    <a:pt x="0" y="117195"/>
                  </a:lnTo>
                  <a:lnTo>
                    <a:pt x="4292" y="124929"/>
                  </a:lnTo>
                  <a:lnTo>
                    <a:pt x="9017" y="128892"/>
                  </a:lnTo>
                  <a:lnTo>
                    <a:pt x="17170" y="130352"/>
                  </a:lnTo>
                  <a:lnTo>
                    <a:pt x="31724" y="130556"/>
                  </a:lnTo>
                  <a:lnTo>
                    <a:pt x="33350" y="130556"/>
                  </a:lnTo>
                  <a:lnTo>
                    <a:pt x="34607" y="130505"/>
                  </a:lnTo>
                  <a:lnTo>
                    <a:pt x="37376" y="130276"/>
                  </a:lnTo>
                  <a:lnTo>
                    <a:pt x="38125" y="130175"/>
                  </a:lnTo>
                  <a:close/>
                </a:path>
              </a:pathLst>
            </a:custGeom>
            <a:solidFill>
              <a:srgbClr val="F47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572310" y="4583658"/>
              <a:ext cx="13970" cy="70485"/>
            </a:xfrm>
            <a:custGeom>
              <a:avLst/>
              <a:gdLst/>
              <a:ahLst/>
              <a:cxnLst/>
              <a:rect l="l" t="t" r="r" b="b"/>
              <a:pathLst>
                <a:path w="13969" h="70485">
                  <a:moveTo>
                    <a:pt x="5041" y="47142"/>
                  </a:moveTo>
                  <a:lnTo>
                    <a:pt x="3937" y="46482"/>
                  </a:lnTo>
                  <a:lnTo>
                    <a:pt x="0" y="68135"/>
                  </a:lnTo>
                  <a:lnTo>
                    <a:pt x="749" y="68757"/>
                  </a:lnTo>
                  <a:lnTo>
                    <a:pt x="1562" y="69354"/>
                  </a:lnTo>
                  <a:lnTo>
                    <a:pt x="2451" y="69938"/>
                  </a:lnTo>
                  <a:lnTo>
                    <a:pt x="2959" y="63119"/>
                  </a:lnTo>
                  <a:lnTo>
                    <a:pt x="3860" y="55333"/>
                  </a:lnTo>
                  <a:lnTo>
                    <a:pt x="5041" y="47142"/>
                  </a:lnTo>
                  <a:close/>
                </a:path>
                <a:path w="13969" h="70485">
                  <a:moveTo>
                    <a:pt x="13462" y="266"/>
                  </a:moveTo>
                  <a:lnTo>
                    <a:pt x="12407" y="0"/>
                  </a:lnTo>
                  <a:lnTo>
                    <a:pt x="8242" y="22910"/>
                  </a:lnTo>
                  <a:lnTo>
                    <a:pt x="8953" y="23215"/>
                  </a:lnTo>
                  <a:lnTo>
                    <a:pt x="10388" y="15341"/>
                  </a:lnTo>
                  <a:lnTo>
                    <a:pt x="11925" y="7556"/>
                  </a:lnTo>
                  <a:lnTo>
                    <a:pt x="13462" y="266"/>
                  </a:lnTo>
                  <a:close/>
                </a:path>
              </a:pathLst>
            </a:custGeom>
            <a:solidFill>
              <a:srgbClr val="E7E9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572318" y="4662900"/>
              <a:ext cx="3175" cy="12700"/>
            </a:xfrm>
            <a:custGeom>
              <a:avLst/>
              <a:gdLst/>
              <a:ahLst/>
              <a:cxnLst/>
              <a:rect l="l" t="t" r="r" b="b"/>
              <a:pathLst>
                <a:path w="3175" h="12700">
                  <a:moveTo>
                    <a:pt x="2019" y="0"/>
                  </a:moveTo>
                  <a:lnTo>
                    <a:pt x="0" y="11645"/>
                  </a:lnTo>
                  <a:lnTo>
                    <a:pt x="622" y="12522"/>
                  </a:lnTo>
                  <a:lnTo>
                    <a:pt x="1536" y="12687"/>
                  </a:lnTo>
                  <a:lnTo>
                    <a:pt x="2311" y="12699"/>
                  </a:lnTo>
                  <a:lnTo>
                    <a:pt x="2768" y="12496"/>
                  </a:lnTo>
                  <a:lnTo>
                    <a:pt x="3073" y="12153"/>
                  </a:lnTo>
                  <a:lnTo>
                    <a:pt x="2273" y="9347"/>
                  </a:lnTo>
                  <a:lnTo>
                    <a:pt x="1955" y="5168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F79C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589893" y="4552858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2052" y="0"/>
                  </a:moveTo>
                  <a:lnTo>
                    <a:pt x="3479" y="0"/>
                  </a:lnTo>
                  <a:lnTo>
                    <a:pt x="0" y="1066"/>
                  </a:lnTo>
                  <a:lnTo>
                    <a:pt x="0" y="3708"/>
                  </a:lnTo>
                  <a:lnTo>
                    <a:pt x="3479" y="4775"/>
                  </a:lnTo>
                  <a:lnTo>
                    <a:pt x="12052" y="4775"/>
                  </a:lnTo>
                  <a:lnTo>
                    <a:pt x="15519" y="3708"/>
                  </a:lnTo>
                  <a:lnTo>
                    <a:pt x="15519" y="2387"/>
                  </a:lnTo>
                  <a:lnTo>
                    <a:pt x="15519" y="1066"/>
                  </a:lnTo>
                  <a:lnTo>
                    <a:pt x="12052" y="0"/>
                  </a:lnTo>
                  <a:close/>
                </a:path>
              </a:pathLst>
            </a:custGeom>
            <a:solidFill>
              <a:srgbClr val="E64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2009096" y="467738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724" y="0"/>
                  </a:moveTo>
                  <a:lnTo>
                    <a:pt x="0" y="2578"/>
                  </a:lnTo>
                  <a:lnTo>
                    <a:pt x="0" y="2730"/>
                  </a:lnTo>
                  <a:lnTo>
                    <a:pt x="5080" y="5270"/>
                  </a:lnTo>
                  <a:lnTo>
                    <a:pt x="5207" y="292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9A9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908581" y="4664024"/>
              <a:ext cx="109220" cy="31750"/>
            </a:xfrm>
            <a:custGeom>
              <a:avLst/>
              <a:gdLst/>
              <a:ahLst/>
              <a:cxnLst/>
              <a:rect l="l" t="t" r="r" b="b"/>
              <a:pathLst>
                <a:path w="109219" h="31750">
                  <a:moveTo>
                    <a:pt x="109220" y="19050"/>
                  </a:moveTo>
                  <a:lnTo>
                    <a:pt x="105867" y="16586"/>
                  </a:lnTo>
                  <a:lnTo>
                    <a:pt x="105791" y="15722"/>
                  </a:lnTo>
                  <a:lnTo>
                    <a:pt x="105460" y="15494"/>
                  </a:lnTo>
                  <a:lnTo>
                    <a:pt x="104622" y="15951"/>
                  </a:lnTo>
                  <a:lnTo>
                    <a:pt x="86652" y="6565"/>
                  </a:lnTo>
                  <a:lnTo>
                    <a:pt x="74853" y="0"/>
                  </a:lnTo>
                  <a:lnTo>
                    <a:pt x="29629" y="1485"/>
                  </a:lnTo>
                  <a:lnTo>
                    <a:pt x="13220" y="4660"/>
                  </a:lnTo>
                  <a:lnTo>
                    <a:pt x="4737" y="6400"/>
                  </a:lnTo>
                  <a:lnTo>
                    <a:pt x="2819" y="5448"/>
                  </a:lnTo>
                  <a:lnTo>
                    <a:pt x="2743" y="6807"/>
                  </a:lnTo>
                  <a:lnTo>
                    <a:pt x="0" y="7366"/>
                  </a:lnTo>
                  <a:lnTo>
                    <a:pt x="2286" y="9309"/>
                  </a:lnTo>
                  <a:lnTo>
                    <a:pt x="37668" y="28689"/>
                  </a:lnTo>
                  <a:lnTo>
                    <a:pt x="42595" y="31191"/>
                  </a:lnTo>
                  <a:lnTo>
                    <a:pt x="52171" y="30099"/>
                  </a:lnTo>
                  <a:lnTo>
                    <a:pt x="93421" y="22860"/>
                  </a:lnTo>
                  <a:lnTo>
                    <a:pt x="102069" y="20942"/>
                  </a:lnTo>
                  <a:lnTo>
                    <a:pt x="109220" y="19050"/>
                  </a:lnTo>
                  <a:close/>
                </a:path>
              </a:pathLst>
            </a:custGeom>
            <a:solidFill>
              <a:srgbClr val="0705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908670" y="4662004"/>
              <a:ext cx="109220" cy="31750"/>
            </a:xfrm>
            <a:custGeom>
              <a:avLst/>
              <a:gdLst/>
              <a:ahLst/>
              <a:cxnLst/>
              <a:rect l="l" t="t" r="r" b="b"/>
              <a:pathLst>
                <a:path w="109219" h="31750">
                  <a:moveTo>
                    <a:pt x="108953" y="19088"/>
                  </a:moveTo>
                  <a:lnTo>
                    <a:pt x="105867" y="16586"/>
                  </a:lnTo>
                  <a:lnTo>
                    <a:pt x="105740" y="16535"/>
                  </a:lnTo>
                  <a:lnTo>
                    <a:pt x="105778" y="15671"/>
                  </a:lnTo>
                  <a:lnTo>
                    <a:pt x="105283" y="15379"/>
                  </a:lnTo>
                  <a:lnTo>
                    <a:pt x="104432" y="15849"/>
                  </a:lnTo>
                  <a:lnTo>
                    <a:pt x="86664" y="6565"/>
                  </a:lnTo>
                  <a:lnTo>
                    <a:pt x="74866" y="0"/>
                  </a:lnTo>
                  <a:lnTo>
                    <a:pt x="29641" y="1485"/>
                  </a:lnTo>
                  <a:lnTo>
                    <a:pt x="5194" y="6324"/>
                  </a:lnTo>
                  <a:lnTo>
                    <a:pt x="2590" y="4851"/>
                  </a:lnTo>
                  <a:lnTo>
                    <a:pt x="2654" y="6832"/>
                  </a:lnTo>
                  <a:lnTo>
                    <a:pt x="0" y="7353"/>
                  </a:lnTo>
                  <a:lnTo>
                    <a:pt x="2298" y="9309"/>
                  </a:lnTo>
                  <a:lnTo>
                    <a:pt x="37668" y="28689"/>
                  </a:lnTo>
                  <a:lnTo>
                    <a:pt x="42595" y="31191"/>
                  </a:lnTo>
                  <a:lnTo>
                    <a:pt x="52184" y="30111"/>
                  </a:lnTo>
                  <a:lnTo>
                    <a:pt x="93205" y="22885"/>
                  </a:lnTo>
                  <a:lnTo>
                    <a:pt x="101803" y="20980"/>
                  </a:lnTo>
                  <a:lnTo>
                    <a:pt x="108953" y="19088"/>
                  </a:lnTo>
                  <a:close/>
                </a:path>
              </a:pathLst>
            </a:custGeom>
            <a:solidFill>
              <a:srgbClr val="EA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908588" y="4659058"/>
              <a:ext cx="109220" cy="31750"/>
            </a:xfrm>
            <a:custGeom>
              <a:avLst/>
              <a:gdLst/>
              <a:ahLst/>
              <a:cxnLst/>
              <a:rect l="l" t="t" r="r" b="b"/>
              <a:pathLst>
                <a:path w="109219" h="31750">
                  <a:moveTo>
                    <a:pt x="74853" y="0"/>
                  </a:moveTo>
                  <a:lnTo>
                    <a:pt x="29629" y="1485"/>
                  </a:lnTo>
                  <a:lnTo>
                    <a:pt x="13220" y="4660"/>
                  </a:lnTo>
                  <a:lnTo>
                    <a:pt x="0" y="7366"/>
                  </a:lnTo>
                  <a:lnTo>
                    <a:pt x="2285" y="9321"/>
                  </a:lnTo>
                  <a:lnTo>
                    <a:pt x="37668" y="28689"/>
                  </a:lnTo>
                  <a:lnTo>
                    <a:pt x="42595" y="31191"/>
                  </a:lnTo>
                  <a:lnTo>
                    <a:pt x="52171" y="30111"/>
                  </a:lnTo>
                  <a:lnTo>
                    <a:pt x="93417" y="22858"/>
                  </a:lnTo>
                  <a:lnTo>
                    <a:pt x="109219" y="19062"/>
                  </a:lnTo>
                  <a:lnTo>
                    <a:pt x="105867" y="16598"/>
                  </a:lnTo>
                  <a:lnTo>
                    <a:pt x="86652" y="6578"/>
                  </a:lnTo>
                  <a:lnTo>
                    <a:pt x="74853" y="0"/>
                  </a:lnTo>
                  <a:close/>
                </a:path>
              </a:pathLst>
            </a:custGeom>
            <a:solidFill>
              <a:srgbClr val="F68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946250" y="4662985"/>
              <a:ext cx="68580" cy="26670"/>
            </a:xfrm>
            <a:custGeom>
              <a:avLst/>
              <a:gdLst/>
              <a:ahLst/>
              <a:cxnLst/>
              <a:rect l="l" t="t" r="r" b="b"/>
              <a:pathLst>
                <a:path w="68580" h="26670">
                  <a:moveTo>
                    <a:pt x="44310" y="0"/>
                  </a:moveTo>
                  <a:lnTo>
                    <a:pt x="45186" y="4800"/>
                  </a:lnTo>
                  <a:lnTo>
                    <a:pt x="52209" y="11518"/>
                  </a:lnTo>
                  <a:lnTo>
                    <a:pt x="53543" y="15405"/>
                  </a:lnTo>
                  <a:lnTo>
                    <a:pt x="7137" y="25298"/>
                  </a:lnTo>
                  <a:lnTo>
                    <a:pt x="4559" y="25298"/>
                  </a:lnTo>
                  <a:lnTo>
                    <a:pt x="2146" y="25133"/>
                  </a:lnTo>
                  <a:lnTo>
                    <a:pt x="0" y="24764"/>
                  </a:lnTo>
                  <a:lnTo>
                    <a:pt x="2260" y="25895"/>
                  </a:lnTo>
                  <a:lnTo>
                    <a:pt x="5397" y="26288"/>
                  </a:lnTo>
                  <a:lnTo>
                    <a:pt x="12852" y="26288"/>
                  </a:lnTo>
                  <a:lnTo>
                    <a:pt x="55754" y="18928"/>
                  </a:lnTo>
                  <a:lnTo>
                    <a:pt x="68199" y="15582"/>
                  </a:lnTo>
                  <a:lnTo>
                    <a:pt x="68186" y="12953"/>
                  </a:lnTo>
                  <a:lnTo>
                    <a:pt x="64376" y="10667"/>
                  </a:lnTo>
                  <a:lnTo>
                    <a:pt x="44310" y="0"/>
                  </a:lnTo>
                  <a:close/>
                </a:path>
              </a:pathLst>
            </a:custGeom>
            <a:solidFill>
              <a:srgbClr val="E082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934072" y="4660934"/>
              <a:ext cx="58419" cy="25400"/>
            </a:xfrm>
            <a:custGeom>
              <a:avLst/>
              <a:gdLst/>
              <a:ahLst/>
              <a:cxnLst/>
              <a:rect l="l" t="t" r="r" b="b"/>
              <a:pathLst>
                <a:path w="58419" h="25400">
                  <a:moveTo>
                    <a:pt x="2133" y="0"/>
                  </a:moveTo>
                  <a:lnTo>
                    <a:pt x="31737" y="24993"/>
                  </a:lnTo>
                  <a:lnTo>
                    <a:pt x="34233" y="24599"/>
                  </a:lnTo>
                  <a:lnTo>
                    <a:pt x="31719" y="24587"/>
                  </a:lnTo>
                  <a:lnTo>
                    <a:pt x="16323" y="22510"/>
                  </a:lnTo>
                  <a:lnTo>
                    <a:pt x="6588" y="17913"/>
                  </a:lnTo>
                  <a:lnTo>
                    <a:pt x="1534" y="13316"/>
                  </a:lnTo>
                  <a:lnTo>
                    <a:pt x="280" y="11503"/>
                  </a:lnTo>
                  <a:lnTo>
                    <a:pt x="234" y="10426"/>
                  </a:lnTo>
                  <a:lnTo>
                    <a:pt x="2133" y="0"/>
                  </a:lnTo>
                  <a:close/>
                </a:path>
                <a:path w="58419" h="25400">
                  <a:moveTo>
                    <a:pt x="34561" y="24548"/>
                  </a:moveTo>
                  <a:lnTo>
                    <a:pt x="33528" y="24587"/>
                  </a:lnTo>
                  <a:lnTo>
                    <a:pt x="32105" y="24599"/>
                  </a:lnTo>
                  <a:lnTo>
                    <a:pt x="34313" y="24587"/>
                  </a:lnTo>
                  <a:lnTo>
                    <a:pt x="34561" y="24548"/>
                  </a:lnTo>
                  <a:close/>
                </a:path>
                <a:path w="58419" h="25400">
                  <a:moveTo>
                    <a:pt x="53208" y="18234"/>
                  </a:moveTo>
                  <a:lnTo>
                    <a:pt x="45928" y="22755"/>
                  </a:lnTo>
                  <a:lnTo>
                    <a:pt x="34561" y="24548"/>
                  </a:lnTo>
                  <a:lnTo>
                    <a:pt x="34874" y="24536"/>
                  </a:lnTo>
                  <a:lnTo>
                    <a:pt x="43688" y="23825"/>
                  </a:lnTo>
                  <a:lnTo>
                    <a:pt x="48666" y="21653"/>
                  </a:lnTo>
                  <a:lnTo>
                    <a:pt x="53208" y="18234"/>
                  </a:lnTo>
                  <a:close/>
                </a:path>
                <a:path w="58419" h="25400">
                  <a:moveTo>
                    <a:pt x="53991" y="17642"/>
                  </a:moveTo>
                  <a:lnTo>
                    <a:pt x="53208" y="18234"/>
                  </a:lnTo>
                  <a:lnTo>
                    <a:pt x="53859" y="17830"/>
                  </a:lnTo>
                  <a:lnTo>
                    <a:pt x="53991" y="17642"/>
                  </a:lnTo>
                  <a:close/>
                </a:path>
                <a:path w="58419" h="25400">
                  <a:moveTo>
                    <a:pt x="57782" y="11503"/>
                  </a:moveTo>
                  <a:lnTo>
                    <a:pt x="57310" y="12906"/>
                  </a:lnTo>
                  <a:lnTo>
                    <a:pt x="53991" y="17642"/>
                  </a:lnTo>
                  <a:lnTo>
                    <a:pt x="56946" y="15405"/>
                  </a:lnTo>
                  <a:lnTo>
                    <a:pt x="57782" y="11503"/>
                  </a:lnTo>
                  <a:close/>
                </a:path>
                <a:path w="58419" h="25400">
                  <a:moveTo>
                    <a:pt x="57569" y="7975"/>
                  </a:moveTo>
                  <a:lnTo>
                    <a:pt x="58013" y="10426"/>
                  </a:lnTo>
                  <a:lnTo>
                    <a:pt x="57782" y="11503"/>
                  </a:lnTo>
                  <a:lnTo>
                    <a:pt x="58064" y="10668"/>
                  </a:lnTo>
                  <a:lnTo>
                    <a:pt x="57569" y="7975"/>
                  </a:lnTo>
                  <a:close/>
                </a:path>
              </a:pathLst>
            </a:custGeom>
            <a:solidFill>
              <a:srgbClr val="C17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934157" y="4554973"/>
              <a:ext cx="58419" cy="130810"/>
            </a:xfrm>
            <a:custGeom>
              <a:avLst/>
              <a:gdLst/>
              <a:ahLst/>
              <a:cxnLst/>
              <a:rect l="l" t="t" r="r" b="b"/>
              <a:pathLst>
                <a:path w="58419" h="130810">
                  <a:moveTo>
                    <a:pt x="36766" y="0"/>
                  </a:moveTo>
                  <a:lnTo>
                    <a:pt x="21323" y="88"/>
                  </a:lnTo>
                  <a:lnTo>
                    <a:pt x="0" y="117195"/>
                  </a:lnTo>
                  <a:lnTo>
                    <a:pt x="1446" y="119283"/>
                  </a:lnTo>
                  <a:lnTo>
                    <a:pt x="6500" y="123875"/>
                  </a:lnTo>
                  <a:lnTo>
                    <a:pt x="16239" y="128468"/>
                  </a:lnTo>
                  <a:lnTo>
                    <a:pt x="31737" y="130555"/>
                  </a:lnTo>
                  <a:lnTo>
                    <a:pt x="45583" y="130334"/>
                  </a:lnTo>
                  <a:lnTo>
                    <a:pt x="52927" y="128784"/>
                  </a:lnTo>
                  <a:lnTo>
                    <a:pt x="56222" y="124576"/>
                  </a:lnTo>
                  <a:lnTo>
                    <a:pt x="57924" y="116382"/>
                  </a:lnTo>
                  <a:lnTo>
                    <a:pt x="36766" y="0"/>
                  </a:lnTo>
                  <a:close/>
                </a:path>
              </a:pathLst>
            </a:custGeom>
            <a:solidFill>
              <a:srgbClr val="F04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937867" y="4583658"/>
              <a:ext cx="50800" cy="76835"/>
            </a:xfrm>
            <a:custGeom>
              <a:avLst/>
              <a:gdLst/>
              <a:ahLst/>
              <a:cxnLst/>
              <a:rect l="l" t="t" r="r" b="b"/>
              <a:pathLst>
                <a:path w="50800" h="76835">
                  <a:moveTo>
                    <a:pt x="42557" y="23596"/>
                  </a:moveTo>
                  <a:lnTo>
                    <a:pt x="38277" y="50"/>
                  </a:lnTo>
                  <a:lnTo>
                    <a:pt x="34886" y="952"/>
                  </a:lnTo>
                  <a:lnTo>
                    <a:pt x="30543" y="1562"/>
                  </a:lnTo>
                  <a:lnTo>
                    <a:pt x="19926" y="1562"/>
                  </a:lnTo>
                  <a:lnTo>
                    <a:pt x="15735" y="914"/>
                  </a:lnTo>
                  <a:lnTo>
                    <a:pt x="12407" y="0"/>
                  </a:lnTo>
                  <a:lnTo>
                    <a:pt x="8229" y="22923"/>
                  </a:lnTo>
                  <a:lnTo>
                    <a:pt x="13208" y="25006"/>
                  </a:lnTo>
                  <a:lnTo>
                    <a:pt x="19519" y="26403"/>
                  </a:lnTo>
                  <a:lnTo>
                    <a:pt x="33667" y="26403"/>
                  </a:lnTo>
                  <a:lnTo>
                    <a:pt x="38658" y="25196"/>
                  </a:lnTo>
                  <a:lnTo>
                    <a:pt x="42557" y="23596"/>
                  </a:lnTo>
                  <a:close/>
                </a:path>
                <a:path w="50800" h="76835">
                  <a:moveTo>
                    <a:pt x="50774" y="68757"/>
                  </a:moveTo>
                  <a:lnTo>
                    <a:pt x="46659" y="46164"/>
                  </a:lnTo>
                  <a:lnTo>
                    <a:pt x="43510" y="48780"/>
                  </a:lnTo>
                  <a:lnTo>
                    <a:pt x="37007" y="51650"/>
                  </a:lnTo>
                  <a:lnTo>
                    <a:pt x="13843" y="51650"/>
                  </a:lnTo>
                  <a:lnTo>
                    <a:pt x="7124" y="48526"/>
                  </a:lnTo>
                  <a:lnTo>
                    <a:pt x="3949" y="46482"/>
                  </a:lnTo>
                  <a:lnTo>
                    <a:pt x="0" y="68148"/>
                  </a:lnTo>
                  <a:lnTo>
                    <a:pt x="4737" y="71323"/>
                  </a:lnTo>
                  <a:lnTo>
                    <a:pt x="10833" y="73990"/>
                  </a:lnTo>
                  <a:lnTo>
                    <a:pt x="18338" y="75819"/>
                  </a:lnTo>
                  <a:lnTo>
                    <a:pt x="27343" y="76504"/>
                  </a:lnTo>
                  <a:lnTo>
                    <a:pt x="39624" y="76504"/>
                  </a:lnTo>
                  <a:lnTo>
                    <a:pt x="46926" y="71945"/>
                  </a:lnTo>
                  <a:lnTo>
                    <a:pt x="50774" y="68757"/>
                  </a:lnTo>
                  <a:close/>
                </a:path>
              </a:pathLst>
            </a:custGeom>
            <a:solidFill>
              <a:srgbClr val="E0E0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936206" y="4555369"/>
              <a:ext cx="19685" cy="106045"/>
            </a:xfrm>
            <a:custGeom>
              <a:avLst/>
              <a:gdLst/>
              <a:ahLst/>
              <a:cxnLst/>
              <a:rect l="l" t="t" r="r" b="b"/>
              <a:pathLst>
                <a:path w="19685" h="106045">
                  <a:moveTo>
                    <a:pt x="19215" y="0"/>
                  </a:moveTo>
                  <a:lnTo>
                    <a:pt x="0" y="105562"/>
                  </a:lnTo>
                  <a:lnTo>
                    <a:pt x="19215" y="0"/>
                  </a:lnTo>
                  <a:close/>
                </a:path>
              </a:pathLst>
            </a:custGeom>
            <a:solidFill>
              <a:srgbClr val="C9C6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934161" y="4660936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39" h="11429">
                  <a:moveTo>
                    <a:pt x="2044" y="0"/>
                  </a:moveTo>
                  <a:lnTo>
                    <a:pt x="0" y="11226"/>
                  </a:lnTo>
                </a:path>
              </a:pathLst>
            </a:custGeom>
            <a:solidFill>
              <a:srgbClr val="C881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934164" y="4554974"/>
              <a:ext cx="52069" cy="130810"/>
            </a:xfrm>
            <a:custGeom>
              <a:avLst/>
              <a:gdLst/>
              <a:ahLst/>
              <a:cxnLst/>
              <a:rect l="l" t="t" r="r" b="b"/>
              <a:pathLst>
                <a:path w="52069" h="130810">
                  <a:moveTo>
                    <a:pt x="8496" y="111696"/>
                  </a:moveTo>
                  <a:lnTo>
                    <a:pt x="7137" y="119557"/>
                  </a:lnTo>
                  <a:lnTo>
                    <a:pt x="6997" y="119849"/>
                  </a:lnTo>
                  <a:lnTo>
                    <a:pt x="6781" y="120078"/>
                  </a:lnTo>
                  <a:lnTo>
                    <a:pt x="7035" y="120967"/>
                  </a:lnTo>
                  <a:lnTo>
                    <a:pt x="38125" y="130175"/>
                  </a:lnTo>
                  <a:lnTo>
                    <a:pt x="37452" y="130263"/>
                  </a:lnTo>
                  <a:lnTo>
                    <a:pt x="36042" y="130390"/>
                  </a:lnTo>
                  <a:lnTo>
                    <a:pt x="43599" y="129781"/>
                  </a:lnTo>
                  <a:lnTo>
                    <a:pt x="48140" y="127800"/>
                  </a:lnTo>
                  <a:lnTo>
                    <a:pt x="32677" y="127800"/>
                  </a:lnTo>
                  <a:lnTo>
                    <a:pt x="23781" y="126982"/>
                  </a:lnTo>
                  <a:lnTo>
                    <a:pt x="16065" y="124623"/>
                  </a:lnTo>
                  <a:lnTo>
                    <a:pt x="10577" y="120861"/>
                  </a:lnTo>
                  <a:lnTo>
                    <a:pt x="8369" y="115836"/>
                  </a:lnTo>
                  <a:lnTo>
                    <a:pt x="8496" y="111696"/>
                  </a:lnTo>
                  <a:close/>
                </a:path>
                <a:path w="52069" h="130810">
                  <a:moveTo>
                    <a:pt x="52057" y="122936"/>
                  </a:moveTo>
                  <a:lnTo>
                    <a:pt x="46951" y="126276"/>
                  </a:lnTo>
                  <a:lnTo>
                    <a:pt x="39763" y="127800"/>
                  </a:lnTo>
                  <a:lnTo>
                    <a:pt x="48140" y="127800"/>
                  </a:lnTo>
                  <a:lnTo>
                    <a:pt x="48577" y="127609"/>
                  </a:lnTo>
                  <a:lnTo>
                    <a:pt x="51828" y="125158"/>
                  </a:lnTo>
                  <a:lnTo>
                    <a:pt x="51841" y="124485"/>
                  </a:lnTo>
                  <a:lnTo>
                    <a:pt x="52057" y="122936"/>
                  </a:lnTo>
                  <a:close/>
                </a:path>
                <a:path w="52069" h="130810">
                  <a:moveTo>
                    <a:pt x="21450" y="0"/>
                  </a:moveTo>
                  <a:lnTo>
                    <a:pt x="21310" y="88"/>
                  </a:lnTo>
                  <a:lnTo>
                    <a:pt x="0" y="117195"/>
                  </a:lnTo>
                  <a:lnTo>
                    <a:pt x="21310" y="114"/>
                  </a:lnTo>
                  <a:lnTo>
                    <a:pt x="21450" y="0"/>
                  </a:lnTo>
                  <a:close/>
                </a:path>
                <a:path w="52069" h="130810">
                  <a:moveTo>
                    <a:pt x="6159" y="98628"/>
                  </a:moveTo>
                  <a:lnTo>
                    <a:pt x="5918" y="101981"/>
                  </a:lnTo>
                  <a:lnTo>
                    <a:pt x="5765" y="105105"/>
                  </a:lnTo>
                  <a:lnTo>
                    <a:pt x="5727" y="107937"/>
                  </a:lnTo>
                  <a:lnTo>
                    <a:pt x="7226" y="99288"/>
                  </a:lnTo>
                  <a:lnTo>
                    <a:pt x="6159" y="98628"/>
                  </a:lnTo>
                  <a:close/>
                </a:path>
                <a:path w="52069" h="130810">
                  <a:moveTo>
                    <a:pt x="12661" y="51892"/>
                  </a:moveTo>
                  <a:lnTo>
                    <a:pt x="11201" y="59944"/>
                  </a:lnTo>
                  <a:lnTo>
                    <a:pt x="9855" y="68059"/>
                  </a:lnTo>
                  <a:lnTo>
                    <a:pt x="8750" y="75819"/>
                  </a:lnTo>
                  <a:lnTo>
                    <a:pt x="9423" y="76200"/>
                  </a:lnTo>
                  <a:lnTo>
                    <a:pt x="10198" y="76593"/>
                  </a:lnTo>
                  <a:lnTo>
                    <a:pt x="11087" y="77000"/>
                  </a:lnTo>
                  <a:lnTo>
                    <a:pt x="15278" y="52819"/>
                  </a:lnTo>
                  <a:lnTo>
                    <a:pt x="14363" y="52527"/>
                  </a:lnTo>
                  <a:lnTo>
                    <a:pt x="13500" y="52222"/>
                  </a:lnTo>
                  <a:lnTo>
                    <a:pt x="12661" y="51892"/>
                  </a:lnTo>
                  <a:close/>
                </a:path>
                <a:path w="52069" h="130810">
                  <a:moveTo>
                    <a:pt x="29425" y="0"/>
                  </a:moveTo>
                  <a:lnTo>
                    <a:pt x="23939" y="0"/>
                  </a:lnTo>
                  <a:lnTo>
                    <a:pt x="22394" y="5994"/>
                  </a:lnTo>
                  <a:lnTo>
                    <a:pt x="20720" y="12919"/>
                  </a:lnTo>
                  <a:lnTo>
                    <a:pt x="18960" y="20620"/>
                  </a:lnTo>
                  <a:lnTo>
                    <a:pt x="17157" y="28943"/>
                  </a:lnTo>
                  <a:lnTo>
                    <a:pt x="18567" y="29273"/>
                  </a:lnTo>
                  <a:lnTo>
                    <a:pt x="19329" y="29413"/>
                  </a:lnTo>
                  <a:lnTo>
                    <a:pt x="23660" y="4419"/>
                  </a:lnTo>
                  <a:lnTo>
                    <a:pt x="24371" y="3848"/>
                  </a:lnTo>
                  <a:lnTo>
                    <a:pt x="28084" y="3848"/>
                  </a:lnTo>
                  <a:lnTo>
                    <a:pt x="28219" y="3378"/>
                  </a:lnTo>
                  <a:lnTo>
                    <a:pt x="29425" y="0"/>
                  </a:lnTo>
                  <a:close/>
                </a:path>
                <a:path w="52069" h="130810">
                  <a:moveTo>
                    <a:pt x="28084" y="3848"/>
                  </a:moveTo>
                  <a:lnTo>
                    <a:pt x="25374" y="3848"/>
                  </a:lnTo>
                  <a:lnTo>
                    <a:pt x="26390" y="4025"/>
                  </a:lnTo>
                  <a:lnTo>
                    <a:pt x="27000" y="4902"/>
                  </a:lnTo>
                  <a:lnTo>
                    <a:pt x="25488" y="13652"/>
                  </a:lnTo>
                  <a:lnTo>
                    <a:pt x="26873" y="8064"/>
                  </a:lnTo>
                  <a:lnTo>
                    <a:pt x="28084" y="3848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940318" y="4583925"/>
              <a:ext cx="13335" cy="70485"/>
            </a:xfrm>
            <a:custGeom>
              <a:avLst/>
              <a:gdLst/>
              <a:ahLst/>
              <a:cxnLst/>
              <a:rect l="l" t="t" r="r" b="b"/>
              <a:pathLst>
                <a:path w="13335" h="70485">
                  <a:moveTo>
                    <a:pt x="4927" y="48056"/>
                  </a:moveTo>
                  <a:lnTo>
                    <a:pt x="3263" y="47256"/>
                  </a:lnTo>
                  <a:lnTo>
                    <a:pt x="2590" y="46875"/>
                  </a:lnTo>
                  <a:lnTo>
                    <a:pt x="1422" y="55067"/>
                  </a:lnTo>
                  <a:lnTo>
                    <a:pt x="508" y="62852"/>
                  </a:lnTo>
                  <a:lnTo>
                    <a:pt x="0" y="69672"/>
                  </a:lnTo>
                  <a:lnTo>
                    <a:pt x="1066" y="70345"/>
                  </a:lnTo>
                  <a:lnTo>
                    <a:pt x="4927" y="48056"/>
                  </a:lnTo>
                  <a:close/>
                </a:path>
                <a:path w="13335" h="70485">
                  <a:moveTo>
                    <a:pt x="13169" y="469"/>
                  </a:moveTo>
                  <a:lnTo>
                    <a:pt x="10998" y="0"/>
                  </a:lnTo>
                  <a:lnTo>
                    <a:pt x="9461" y="7277"/>
                  </a:lnTo>
                  <a:lnTo>
                    <a:pt x="7924" y="15074"/>
                  </a:lnTo>
                  <a:lnTo>
                    <a:pt x="6502" y="22936"/>
                  </a:lnTo>
                  <a:lnTo>
                    <a:pt x="8204" y="23583"/>
                  </a:lnTo>
                  <a:lnTo>
                    <a:pt x="9118" y="23863"/>
                  </a:lnTo>
                  <a:lnTo>
                    <a:pt x="13169" y="469"/>
                  </a:lnTo>
                  <a:close/>
                </a:path>
              </a:pathLst>
            </a:custGeom>
            <a:solidFill>
              <a:srgbClr val="E5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942668" y="4568630"/>
              <a:ext cx="17145" cy="98425"/>
            </a:xfrm>
            <a:custGeom>
              <a:avLst/>
              <a:gdLst/>
              <a:ahLst/>
              <a:cxnLst/>
              <a:rect l="l" t="t" r="r" b="b"/>
              <a:pathLst>
                <a:path w="17144" h="98425">
                  <a:moveTo>
                    <a:pt x="1155" y="86982"/>
                  </a:moveTo>
                  <a:lnTo>
                    <a:pt x="596" y="91427"/>
                  </a:lnTo>
                  <a:lnTo>
                    <a:pt x="203" y="95199"/>
                  </a:lnTo>
                  <a:lnTo>
                    <a:pt x="0" y="98031"/>
                  </a:lnTo>
                  <a:lnTo>
                    <a:pt x="1854" y="87325"/>
                  </a:lnTo>
                  <a:lnTo>
                    <a:pt x="1155" y="86982"/>
                  </a:lnTo>
                  <a:close/>
                </a:path>
                <a:path w="17144" h="98425">
                  <a:moveTo>
                    <a:pt x="8661" y="39712"/>
                  </a:moveTo>
                  <a:lnTo>
                    <a:pt x="7150" y="47980"/>
                  </a:lnTo>
                  <a:lnTo>
                    <a:pt x="5715" y="56324"/>
                  </a:lnTo>
                  <a:lnTo>
                    <a:pt x="4470" y="64109"/>
                  </a:lnTo>
                  <a:lnTo>
                    <a:pt x="5334" y="64427"/>
                  </a:lnTo>
                  <a:lnTo>
                    <a:pt x="5791" y="64566"/>
                  </a:lnTo>
                  <a:lnTo>
                    <a:pt x="10045" y="40055"/>
                  </a:lnTo>
                  <a:lnTo>
                    <a:pt x="9118" y="39839"/>
                  </a:lnTo>
                  <a:lnTo>
                    <a:pt x="8661" y="39712"/>
                  </a:lnTo>
                  <a:close/>
                </a:path>
                <a:path w="17144" h="98425">
                  <a:moveTo>
                    <a:pt x="16979" y="0"/>
                  </a:moveTo>
                  <a:lnTo>
                    <a:pt x="15786" y="4813"/>
                  </a:lnTo>
                  <a:lnTo>
                    <a:pt x="14541" y="10286"/>
                  </a:lnTo>
                  <a:lnTo>
                    <a:pt x="13296" y="16141"/>
                  </a:lnTo>
                  <a:lnTo>
                    <a:pt x="14160" y="16255"/>
                  </a:lnTo>
                  <a:lnTo>
                    <a:pt x="16979" y="0"/>
                  </a:lnTo>
                  <a:close/>
                </a:path>
              </a:pathLst>
            </a:custGeom>
            <a:solidFill>
              <a:srgbClr val="F47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943824" y="4584788"/>
              <a:ext cx="13335" cy="71755"/>
            </a:xfrm>
            <a:custGeom>
              <a:avLst/>
              <a:gdLst/>
              <a:ahLst/>
              <a:cxnLst/>
              <a:rect l="l" t="t" r="r" b="b"/>
              <a:pathLst>
                <a:path w="13335" h="71754">
                  <a:moveTo>
                    <a:pt x="4635" y="48412"/>
                  </a:moveTo>
                  <a:lnTo>
                    <a:pt x="3314" y="47955"/>
                  </a:lnTo>
                  <a:lnTo>
                    <a:pt x="1955" y="56489"/>
                  </a:lnTo>
                  <a:lnTo>
                    <a:pt x="800" y="64363"/>
                  </a:lnTo>
                  <a:lnTo>
                    <a:pt x="0" y="70827"/>
                  </a:lnTo>
                  <a:lnTo>
                    <a:pt x="698" y="71170"/>
                  </a:lnTo>
                  <a:lnTo>
                    <a:pt x="4635" y="48412"/>
                  </a:lnTo>
                  <a:close/>
                </a:path>
                <a:path w="13335" h="71754">
                  <a:moveTo>
                    <a:pt x="13004" y="101"/>
                  </a:moveTo>
                  <a:lnTo>
                    <a:pt x="12141" y="0"/>
                  </a:lnTo>
                  <a:lnTo>
                    <a:pt x="10566" y="7429"/>
                  </a:lnTo>
                  <a:lnTo>
                    <a:pt x="8991" y="15468"/>
                  </a:lnTo>
                  <a:lnTo>
                    <a:pt x="7505" y="23571"/>
                  </a:lnTo>
                  <a:lnTo>
                    <a:pt x="8890" y="23914"/>
                  </a:lnTo>
                  <a:lnTo>
                    <a:pt x="13004" y="101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939827" y="4558814"/>
              <a:ext cx="21590" cy="116839"/>
            </a:xfrm>
            <a:custGeom>
              <a:avLst/>
              <a:gdLst/>
              <a:ahLst/>
              <a:cxnLst/>
              <a:rect l="l" t="t" r="r" b="b"/>
              <a:pathLst>
                <a:path w="21589" h="116839">
                  <a:moveTo>
                    <a:pt x="1562" y="95453"/>
                  </a:moveTo>
                  <a:lnTo>
                    <a:pt x="63" y="104089"/>
                  </a:lnTo>
                  <a:lnTo>
                    <a:pt x="0" y="109258"/>
                  </a:lnTo>
                  <a:lnTo>
                    <a:pt x="317" y="113436"/>
                  </a:lnTo>
                  <a:lnTo>
                    <a:pt x="1117" y="116243"/>
                  </a:lnTo>
                  <a:lnTo>
                    <a:pt x="1333" y="116014"/>
                  </a:lnTo>
                  <a:lnTo>
                    <a:pt x="1473" y="115722"/>
                  </a:lnTo>
                  <a:lnTo>
                    <a:pt x="2844" y="107848"/>
                  </a:lnTo>
                  <a:lnTo>
                    <a:pt x="3035" y="105016"/>
                  </a:lnTo>
                  <a:lnTo>
                    <a:pt x="3441" y="101244"/>
                  </a:lnTo>
                  <a:lnTo>
                    <a:pt x="4000" y="96799"/>
                  </a:lnTo>
                  <a:lnTo>
                    <a:pt x="3136" y="96367"/>
                  </a:lnTo>
                  <a:lnTo>
                    <a:pt x="2324" y="95923"/>
                  </a:lnTo>
                  <a:lnTo>
                    <a:pt x="1562" y="95453"/>
                  </a:lnTo>
                  <a:close/>
                </a:path>
                <a:path w="21589" h="116839">
                  <a:moveTo>
                    <a:pt x="9613" y="48971"/>
                  </a:moveTo>
                  <a:lnTo>
                    <a:pt x="5422" y="73151"/>
                  </a:lnTo>
                  <a:lnTo>
                    <a:pt x="6007" y="73418"/>
                  </a:lnTo>
                  <a:lnTo>
                    <a:pt x="7315" y="73926"/>
                  </a:lnTo>
                  <a:lnTo>
                    <a:pt x="8559" y="66128"/>
                  </a:lnTo>
                  <a:lnTo>
                    <a:pt x="9994" y="57797"/>
                  </a:lnTo>
                  <a:lnTo>
                    <a:pt x="11506" y="49529"/>
                  </a:lnTo>
                  <a:lnTo>
                    <a:pt x="10223" y="49174"/>
                  </a:lnTo>
                  <a:lnTo>
                    <a:pt x="9613" y="48971"/>
                  </a:lnTo>
                  <a:close/>
                </a:path>
                <a:path w="21589" h="116839">
                  <a:moveTo>
                    <a:pt x="19608" y="0"/>
                  </a:moveTo>
                  <a:lnTo>
                    <a:pt x="18707" y="0"/>
                  </a:lnTo>
                  <a:lnTo>
                    <a:pt x="17995" y="584"/>
                  </a:lnTo>
                  <a:lnTo>
                    <a:pt x="13665" y="25565"/>
                  </a:lnTo>
                  <a:lnTo>
                    <a:pt x="14452" y="25717"/>
                  </a:lnTo>
                  <a:lnTo>
                    <a:pt x="16141" y="25958"/>
                  </a:lnTo>
                  <a:lnTo>
                    <a:pt x="17373" y="20104"/>
                  </a:lnTo>
                  <a:lnTo>
                    <a:pt x="18618" y="14630"/>
                  </a:lnTo>
                  <a:lnTo>
                    <a:pt x="19824" y="9817"/>
                  </a:lnTo>
                  <a:lnTo>
                    <a:pt x="21335" y="1066"/>
                  </a:lnTo>
                  <a:lnTo>
                    <a:pt x="20726" y="190"/>
                  </a:lnTo>
                  <a:lnTo>
                    <a:pt x="19608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941385" y="4584395"/>
              <a:ext cx="14604" cy="71755"/>
            </a:xfrm>
            <a:custGeom>
              <a:avLst/>
              <a:gdLst/>
              <a:ahLst/>
              <a:cxnLst/>
              <a:rect l="l" t="t" r="r" b="b"/>
              <a:pathLst>
                <a:path w="14605" h="71754">
                  <a:moveTo>
                    <a:pt x="5753" y="48361"/>
                  </a:moveTo>
                  <a:lnTo>
                    <a:pt x="4445" y="47853"/>
                  </a:lnTo>
                  <a:lnTo>
                    <a:pt x="3860" y="47586"/>
                  </a:lnTo>
                  <a:lnTo>
                    <a:pt x="0" y="69888"/>
                  </a:lnTo>
                  <a:lnTo>
                    <a:pt x="1574" y="70802"/>
                  </a:lnTo>
                  <a:lnTo>
                    <a:pt x="2438" y="71234"/>
                  </a:lnTo>
                  <a:lnTo>
                    <a:pt x="3238" y="64770"/>
                  </a:lnTo>
                  <a:lnTo>
                    <a:pt x="4394" y="56883"/>
                  </a:lnTo>
                  <a:lnTo>
                    <a:pt x="5753" y="48361"/>
                  </a:lnTo>
                  <a:close/>
                </a:path>
                <a:path w="14605" h="71754">
                  <a:moveTo>
                    <a:pt x="14579" y="393"/>
                  </a:moveTo>
                  <a:lnTo>
                    <a:pt x="12890" y="152"/>
                  </a:lnTo>
                  <a:lnTo>
                    <a:pt x="12103" y="0"/>
                  </a:lnTo>
                  <a:lnTo>
                    <a:pt x="8051" y="23406"/>
                  </a:lnTo>
                  <a:lnTo>
                    <a:pt x="9944" y="23964"/>
                  </a:lnTo>
                  <a:lnTo>
                    <a:pt x="11430" y="15862"/>
                  </a:lnTo>
                  <a:lnTo>
                    <a:pt x="13004" y="7823"/>
                  </a:lnTo>
                  <a:lnTo>
                    <a:pt x="14579" y="393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963339" y="4554968"/>
              <a:ext cx="29209" cy="123189"/>
            </a:xfrm>
            <a:custGeom>
              <a:avLst/>
              <a:gdLst/>
              <a:ahLst/>
              <a:cxnLst/>
              <a:rect l="l" t="t" r="r" b="b"/>
              <a:pathLst>
                <a:path w="29210" h="123189">
                  <a:moveTo>
                    <a:pt x="25298" y="97447"/>
                  </a:moveTo>
                  <a:lnTo>
                    <a:pt x="24244" y="98310"/>
                  </a:lnTo>
                  <a:lnTo>
                    <a:pt x="22948" y="99275"/>
                  </a:lnTo>
                  <a:lnTo>
                    <a:pt x="21361" y="100228"/>
                  </a:lnTo>
                  <a:lnTo>
                    <a:pt x="23317" y="114808"/>
                  </a:lnTo>
                  <a:lnTo>
                    <a:pt x="23266" y="119595"/>
                  </a:lnTo>
                  <a:lnTo>
                    <a:pt x="22872" y="122948"/>
                  </a:lnTo>
                  <a:lnTo>
                    <a:pt x="25476" y="121246"/>
                  </a:lnTo>
                  <a:lnTo>
                    <a:pt x="27533" y="119075"/>
                  </a:lnTo>
                  <a:lnTo>
                    <a:pt x="28740" y="116382"/>
                  </a:lnTo>
                  <a:lnTo>
                    <a:pt x="25298" y="97447"/>
                  </a:lnTo>
                  <a:close/>
                </a:path>
                <a:path w="29210" h="123189">
                  <a:moveTo>
                    <a:pt x="21185" y="74841"/>
                  </a:moveTo>
                  <a:lnTo>
                    <a:pt x="22555" y="82372"/>
                  </a:lnTo>
                  <a:lnTo>
                    <a:pt x="21185" y="74841"/>
                  </a:lnTo>
                  <a:close/>
                </a:path>
                <a:path w="29210" h="123189">
                  <a:moveTo>
                    <a:pt x="17081" y="52273"/>
                  </a:moveTo>
                  <a:lnTo>
                    <a:pt x="16116" y="52679"/>
                  </a:lnTo>
                  <a:lnTo>
                    <a:pt x="15087" y="53047"/>
                  </a:lnTo>
                  <a:lnTo>
                    <a:pt x="13982" y="53378"/>
                  </a:lnTo>
                  <a:lnTo>
                    <a:pt x="17868" y="76962"/>
                  </a:lnTo>
                  <a:lnTo>
                    <a:pt x="19240" y="76276"/>
                  </a:lnTo>
                  <a:lnTo>
                    <a:pt x="20332" y="75552"/>
                  </a:lnTo>
                  <a:lnTo>
                    <a:pt x="21183" y="74841"/>
                  </a:lnTo>
                  <a:lnTo>
                    <a:pt x="17081" y="52273"/>
                  </a:lnTo>
                  <a:close/>
                </a:path>
                <a:path w="29210" h="123189">
                  <a:moveTo>
                    <a:pt x="7581" y="0"/>
                  </a:moveTo>
                  <a:lnTo>
                    <a:pt x="3682" y="0"/>
                  </a:lnTo>
                  <a:lnTo>
                    <a:pt x="0" y="2667"/>
                  </a:lnTo>
                  <a:lnTo>
                    <a:pt x="3365" y="4342"/>
                  </a:lnTo>
                  <a:lnTo>
                    <a:pt x="5810" y="8624"/>
                  </a:lnTo>
                  <a:lnTo>
                    <a:pt x="7883" y="16595"/>
                  </a:lnTo>
                  <a:lnTo>
                    <a:pt x="10134" y="29337"/>
                  </a:lnTo>
                  <a:lnTo>
                    <a:pt x="11074" y="29159"/>
                  </a:lnTo>
                  <a:lnTo>
                    <a:pt x="11976" y="28956"/>
                  </a:lnTo>
                  <a:lnTo>
                    <a:pt x="12801" y="28727"/>
                  </a:lnTo>
                  <a:lnTo>
                    <a:pt x="7581" y="0"/>
                  </a:lnTo>
                  <a:close/>
                </a:path>
              </a:pathLst>
            </a:custGeom>
            <a:solidFill>
              <a:srgbClr val="BE40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973453" y="4583709"/>
              <a:ext cx="15240" cy="71755"/>
            </a:xfrm>
            <a:custGeom>
              <a:avLst/>
              <a:gdLst/>
              <a:ahLst/>
              <a:cxnLst/>
              <a:rect l="l" t="t" r="r" b="b"/>
              <a:pathLst>
                <a:path w="15239" h="71754">
                  <a:moveTo>
                    <a:pt x="6959" y="23545"/>
                  </a:moveTo>
                  <a:lnTo>
                    <a:pt x="2679" y="0"/>
                  </a:lnTo>
                  <a:lnTo>
                    <a:pt x="952" y="431"/>
                  </a:lnTo>
                  <a:lnTo>
                    <a:pt x="0" y="609"/>
                  </a:lnTo>
                  <a:lnTo>
                    <a:pt x="3860" y="24650"/>
                  </a:lnTo>
                  <a:lnTo>
                    <a:pt x="4965" y="24320"/>
                  </a:lnTo>
                  <a:lnTo>
                    <a:pt x="6959" y="23545"/>
                  </a:lnTo>
                  <a:close/>
                </a:path>
                <a:path w="15239" h="71754">
                  <a:moveTo>
                    <a:pt x="15176" y="68719"/>
                  </a:moveTo>
                  <a:lnTo>
                    <a:pt x="11061" y="46113"/>
                  </a:lnTo>
                  <a:lnTo>
                    <a:pt x="10210" y="46824"/>
                  </a:lnTo>
                  <a:lnTo>
                    <a:pt x="9118" y="47548"/>
                  </a:lnTo>
                  <a:lnTo>
                    <a:pt x="7747" y="48221"/>
                  </a:lnTo>
                  <a:lnTo>
                    <a:pt x="9309" y="57988"/>
                  </a:lnTo>
                  <a:lnTo>
                    <a:pt x="10439" y="65557"/>
                  </a:lnTo>
                  <a:lnTo>
                    <a:pt x="11239" y="71488"/>
                  </a:lnTo>
                  <a:lnTo>
                    <a:pt x="12827" y="70548"/>
                  </a:lnTo>
                  <a:lnTo>
                    <a:pt x="14122" y="69583"/>
                  </a:lnTo>
                  <a:lnTo>
                    <a:pt x="15176" y="68719"/>
                  </a:lnTo>
                  <a:close/>
                </a:path>
              </a:pathLst>
            </a:custGeom>
            <a:solidFill>
              <a:srgbClr val="B0A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985999" y="4671356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6083" y="0"/>
                  </a:moveTo>
                  <a:lnTo>
                    <a:pt x="4864" y="2679"/>
                  </a:lnTo>
                  <a:lnTo>
                    <a:pt x="2819" y="4864"/>
                  </a:lnTo>
                  <a:lnTo>
                    <a:pt x="215" y="6565"/>
                  </a:lnTo>
                  <a:lnTo>
                    <a:pt x="12" y="8102"/>
                  </a:lnTo>
                  <a:lnTo>
                    <a:pt x="0" y="8775"/>
                  </a:lnTo>
                  <a:lnTo>
                    <a:pt x="5016" y="4991"/>
                  </a:lnTo>
                  <a:lnTo>
                    <a:pt x="6083" y="25"/>
                  </a:lnTo>
                  <a:close/>
                </a:path>
              </a:pathLst>
            </a:custGeom>
            <a:solidFill>
              <a:srgbClr val="BF5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934157" y="4554969"/>
              <a:ext cx="38735" cy="130810"/>
            </a:xfrm>
            <a:custGeom>
              <a:avLst/>
              <a:gdLst/>
              <a:ahLst/>
              <a:cxnLst/>
              <a:rect l="l" t="t" r="r" b="b"/>
              <a:pathLst>
                <a:path w="38735" h="130810">
                  <a:moveTo>
                    <a:pt x="23952" y="0"/>
                  </a:moveTo>
                  <a:lnTo>
                    <a:pt x="21310" y="114"/>
                  </a:lnTo>
                  <a:lnTo>
                    <a:pt x="0" y="117195"/>
                  </a:lnTo>
                  <a:lnTo>
                    <a:pt x="4296" y="124919"/>
                  </a:lnTo>
                  <a:lnTo>
                    <a:pt x="9034" y="128885"/>
                  </a:lnTo>
                  <a:lnTo>
                    <a:pt x="17189" y="130347"/>
                  </a:lnTo>
                  <a:lnTo>
                    <a:pt x="38138" y="130175"/>
                  </a:lnTo>
                  <a:lnTo>
                    <a:pt x="28375" y="129791"/>
                  </a:lnTo>
                  <a:lnTo>
                    <a:pt x="19389" y="128535"/>
                  </a:lnTo>
                  <a:lnTo>
                    <a:pt x="12170" y="126133"/>
                  </a:lnTo>
                  <a:lnTo>
                    <a:pt x="7708" y="122313"/>
                  </a:lnTo>
                  <a:lnTo>
                    <a:pt x="6794" y="120078"/>
                  </a:lnTo>
                  <a:lnTo>
                    <a:pt x="6032" y="120637"/>
                  </a:lnTo>
                  <a:lnTo>
                    <a:pt x="4330" y="120459"/>
                  </a:lnTo>
                  <a:lnTo>
                    <a:pt x="3721" y="119583"/>
                  </a:lnTo>
                  <a:lnTo>
                    <a:pt x="5740" y="107937"/>
                  </a:lnTo>
                  <a:lnTo>
                    <a:pt x="6172" y="98628"/>
                  </a:lnTo>
                  <a:lnTo>
                    <a:pt x="3708" y="96824"/>
                  </a:lnTo>
                  <a:lnTo>
                    <a:pt x="7658" y="75158"/>
                  </a:lnTo>
                  <a:lnTo>
                    <a:pt x="8750" y="75831"/>
                  </a:lnTo>
                  <a:lnTo>
                    <a:pt x="11214" y="59944"/>
                  </a:lnTo>
                  <a:lnTo>
                    <a:pt x="12661" y="51892"/>
                  </a:lnTo>
                  <a:lnTo>
                    <a:pt x="11950" y="51600"/>
                  </a:lnTo>
                  <a:lnTo>
                    <a:pt x="16116" y="28676"/>
                  </a:lnTo>
                  <a:lnTo>
                    <a:pt x="17170" y="28956"/>
                  </a:lnTo>
                  <a:lnTo>
                    <a:pt x="22401" y="5994"/>
                  </a:lnTo>
                  <a:lnTo>
                    <a:pt x="23952" y="0"/>
                  </a:lnTo>
                  <a:close/>
                </a:path>
              </a:pathLst>
            </a:custGeom>
            <a:solidFill>
              <a:srgbClr val="F47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937867" y="4583658"/>
              <a:ext cx="13970" cy="70485"/>
            </a:xfrm>
            <a:custGeom>
              <a:avLst/>
              <a:gdLst/>
              <a:ahLst/>
              <a:cxnLst/>
              <a:rect l="l" t="t" r="r" b="b"/>
              <a:pathLst>
                <a:path w="13969" h="70485">
                  <a:moveTo>
                    <a:pt x="5041" y="47142"/>
                  </a:moveTo>
                  <a:lnTo>
                    <a:pt x="3937" y="46482"/>
                  </a:lnTo>
                  <a:lnTo>
                    <a:pt x="0" y="68135"/>
                  </a:lnTo>
                  <a:lnTo>
                    <a:pt x="749" y="68757"/>
                  </a:lnTo>
                  <a:lnTo>
                    <a:pt x="1562" y="69354"/>
                  </a:lnTo>
                  <a:lnTo>
                    <a:pt x="2451" y="69938"/>
                  </a:lnTo>
                  <a:lnTo>
                    <a:pt x="2959" y="63119"/>
                  </a:lnTo>
                  <a:lnTo>
                    <a:pt x="3860" y="55346"/>
                  </a:lnTo>
                  <a:lnTo>
                    <a:pt x="5041" y="47142"/>
                  </a:lnTo>
                  <a:close/>
                </a:path>
                <a:path w="13969" h="70485">
                  <a:moveTo>
                    <a:pt x="13449" y="266"/>
                  </a:moveTo>
                  <a:lnTo>
                    <a:pt x="12395" y="0"/>
                  </a:lnTo>
                  <a:lnTo>
                    <a:pt x="8229" y="22910"/>
                  </a:lnTo>
                  <a:lnTo>
                    <a:pt x="8940" y="23202"/>
                  </a:lnTo>
                  <a:lnTo>
                    <a:pt x="10375" y="15341"/>
                  </a:lnTo>
                  <a:lnTo>
                    <a:pt x="11912" y="7543"/>
                  </a:lnTo>
                  <a:lnTo>
                    <a:pt x="13449" y="266"/>
                  </a:lnTo>
                  <a:close/>
                </a:path>
              </a:pathLst>
            </a:custGeom>
            <a:solidFill>
              <a:srgbClr val="E7E9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937872" y="4662907"/>
              <a:ext cx="3175" cy="12700"/>
            </a:xfrm>
            <a:custGeom>
              <a:avLst/>
              <a:gdLst/>
              <a:ahLst/>
              <a:cxnLst/>
              <a:rect l="l" t="t" r="r" b="b"/>
              <a:pathLst>
                <a:path w="3175" h="12700">
                  <a:moveTo>
                    <a:pt x="2019" y="0"/>
                  </a:moveTo>
                  <a:lnTo>
                    <a:pt x="0" y="11633"/>
                  </a:lnTo>
                  <a:lnTo>
                    <a:pt x="622" y="12522"/>
                  </a:lnTo>
                  <a:lnTo>
                    <a:pt x="1536" y="12674"/>
                  </a:lnTo>
                  <a:lnTo>
                    <a:pt x="1828" y="12700"/>
                  </a:lnTo>
                  <a:lnTo>
                    <a:pt x="2311" y="12700"/>
                  </a:lnTo>
                  <a:lnTo>
                    <a:pt x="2768" y="12484"/>
                  </a:lnTo>
                  <a:lnTo>
                    <a:pt x="3073" y="12141"/>
                  </a:lnTo>
                  <a:lnTo>
                    <a:pt x="2273" y="9347"/>
                  </a:lnTo>
                  <a:lnTo>
                    <a:pt x="1955" y="5168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F79C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955446" y="4552858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2052" y="0"/>
                  </a:moveTo>
                  <a:lnTo>
                    <a:pt x="3479" y="0"/>
                  </a:lnTo>
                  <a:lnTo>
                    <a:pt x="0" y="1066"/>
                  </a:lnTo>
                  <a:lnTo>
                    <a:pt x="0" y="3708"/>
                  </a:lnTo>
                  <a:lnTo>
                    <a:pt x="3479" y="4775"/>
                  </a:lnTo>
                  <a:lnTo>
                    <a:pt x="12052" y="4775"/>
                  </a:lnTo>
                  <a:lnTo>
                    <a:pt x="15519" y="3708"/>
                  </a:lnTo>
                  <a:lnTo>
                    <a:pt x="15519" y="2387"/>
                  </a:lnTo>
                  <a:lnTo>
                    <a:pt x="15519" y="1066"/>
                  </a:lnTo>
                  <a:lnTo>
                    <a:pt x="12052" y="0"/>
                  </a:lnTo>
                  <a:close/>
                </a:path>
              </a:pathLst>
            </a:custGeom>
            <a:solidFill>
              <a:srgbClr val="E641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721" y="4817574"/>
              <a:ext cx="109219" cy="142356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3033" y="4819972"/>
              <a:ext cx="109220" cy="142355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8588" y="4819972"/>
              <a:ext cx="109219" cy="142355"/>
            </a:xfrm>
            <a:prstGeom prst="rect">
              <a:avLst/>
            </a:prstGeom>
          </p:spPr>
        </p:pic>
      </p:grpSp>
      <p:sp>
        <p:nvSpPr>
          <p:cNvPr id="107" name="object 107" descr=""/>
          <p:cNvSpPr txBox="1"/>
          <p:nvPr/>
        </p:nvSpPr>
        <p:spPr>
          <a:xfrm>
            <a:off x="612673" y="4691751"/>
            <a:ext cx="124460" cy="1079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0" spc="-25" b="1">
                <a:solidFill>
                  <a:srgbClr val="231F20"/>
                </a:solidFill>
                <a:latin typeface="Arial"/>
                <a:cs typeface="Arial"/>
              </a:rPr>
              <a:t>3m</a:t>
            </a:r>
            <a:endParaRPr sz="500">
              <a:latin typeface="Arial"/>
              <a:cs typeface="Arial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453199" y="4055574"/>
            <a:ext cx="1712595" cy="54165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94310" indent="-143510">
              <a:lnSpc>
                <a:spcPct val="100000"/>
              </a:lnSpc>
              <a:spcBef>
                <a:spcPts val="54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943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注意事項：學員程度差異</a:t>
            </a:r>
            <a:endParaRPr sz="1050">
              <a:latin typeface="微軟正黑體 Light"/>
              <a:cs typeface="微軟正黑體 Light"/>
            </a:endParaRPr>
          </a:p>
          <a:p>
            <a:pPr marL="194310" indent="-143510">
              <a:lnSpc>
                <a:spcPct val="100000"/>
              </a:lnSpc>
              <a:spcBef>
                <a:spcPts val="44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943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場地：如下圖</a:t>
            </a:r>
            <a:endParaRPr sz="1050">
              <a:latin typeface="微軟正黑體 Light"/>
              <a:cs typeface="微軟正黑體 Light"/>
            </a:endParaRPr>
          </a:p>
          <a:p>
            <a:pPr marL="694055">
              <a:lnSpc>
                <a:spcPct val="100000"/>
              </a:lnSpc>
              <a:spcBef>
                <a:spcPts val="55"/>
              </a:spcBef>
              <a:tabLst>
                <a:tab pos="1270635" algn="l"/>
              </a:tabLst>
            </a:pPr>
            <a:r>
              <a:rPr dirty="0" sz="500" spc="-25" b="1">
                <a:solidFill>
                  <a:srgbClr val="231F20"/>
                </a:solidFill>
                <a:latin typeface="Arial"/>
                <a:cs typeface="Arial"/>
              </a:rPr>
              <a:t>50m</a:t>
            </a:r>
            <a:r>
              <a:rPr dirty="0" sz="500" b="1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dirty="0" sz="500" spc="-25" b="1">
                <a:solidFill>
                  <a:srgbClr val="231F20"/>
                </a:solidFill>
                <a:latin typeface="Arial"/>
                <a:cs typeface="Arial"/>
              </a:rPr>
              <a:t>10m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09" name="object 109" descr=""/>
          <p:cNvGrpSpPr/>
          <p:nvPr/>
        </p:nvGrpSpPr>
        <p:grpSpPr>
          <a:xfrm>
            <a:off x="503897" y="4738196"/>
            <a:ext cx="1718945" cy="251460"/>
            <a:chOff x="503897" y="4738196"/>
            <a:chExt cx="1718945" cy="251460"/>
          </a:xfrm>
        </p:grpSpPr>
        <p:sp>
          <p:nvSpPr>
            <p:cNvPr id="110" name="object 110" descr=""/>
            <p:cNvSpPr/>
            <p:nvPr/>
          </p:nvSpPr>
          <p:spPr>
            <a:xfrm>
              <a:off x="801497" y="4738204"/>
              <a:ext cx="767080" cy="50165"/>
            </a:xfrm>
            <a:custGeom>
              <a:avLst/>
              <a:gdLst/>
              <a:ahLst/>
              <a:cxnLst/>
              <a:rect l="l" t="t" r="r" b="b"/>
              <a:pathLst>
                <a:path w="767080" h="50164">
                  <a:moveTo>
                    <a:pt x="767016" y="24815"/>
                  </a:moveTo>
                  <a:lnTo>
                    <a:pt x="742200" y="0"/>
                  </a:lnTo>
                  <a:lnTo>
                    <a:pt x="721131" y="0"/>
                  </a:lnTo>
                  <a:lnTo>
                    <a:pt x="738619" y="17487"/>
                  </a:lnTo>
                  <a:lnTo>
                    <a:pt x="3276" y="17487"/>
                  </a:lnTo>
                  <a:lnTo>
                    <a:pt x="0" y="20764"/>
                  </a:lnTo>
                  <a:lnTo>
                    <a:pt x="0" y="28841"/>
                  </a:lnTo>
                  <a:lnTo>
                    <a:pt x="3276" y="32118"/>
                  </a:lnTo>
                  <a:lnTo>
                    <a:pt x="738644" y="32118"/>
                  </a:lnTo>
                  <a:lnTo>
                    <a:pt x="721131" y="49631"/>
                  </a:lnTo>
                  <a:lnTo>
                    <a:pt x="742200" y="49631"/>
                  </a:lnTo>
                  <a:lnTo>
                    <a:pt x="767016" y="24815"/>
                  </a:lnTo>
                  <a:close/>
                </a:path>
              </a:pathLst>
            </a:custGeom>
            <a:solidFill>
              <a:srgbClr val="3CB0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602981" y="4752035"/>
              <a:ext cx="361315" cy="26034"/>
            </a:xfrm>
            <a:custGeom>
              <a:avLst/>
              <a:gdLst/>
              <a:ahLst/>
              <a:cxnLst/>
              <a:rect l="l" t="t" r="r" b="b"/>
              <a:pathLst>
                <a:path w="361314" h="26035">
                  <a:moveTo>
                    <a:pt x="13411" y="0"/>
                  </a:moveTo>
                  <a:lnTo>
                    <a:pt x="0" y="0"/>
                  </a:lnTo>
                  <a:lnTo>
                    <a:pt x="0" y="25615"/>
                  </a:lnTo>
                  <a:lnTo>
                    <a:pt x="13411" y="25615"/>
                  </a:lnTo>
                  <a:lnTo>
                    <a:pt x="13411" y="0"/>
                  </a:lnTo>
                  <a:close/>
                </a:path>
                <a:path w="361314" h="26035">
                  <a:moveTo>
                    <a:pt x="32702" y="0"/>
                  </a:moveTo>
                  <a:lnTo>
                    <a:pt x="19291" y="0"/>
                  </a:lnTo>
                  <a:lnTo>
                    <a:pt x="19291" y="25615"/>
                  </a:lnTo>
                  <a:lnTo>
                    <a:pt x="32702" y="25615"/>
                  </a:lnTo>
                  <a:lnTo>
                    <a:pt x="32702" y="0"/>
                  </a:lnTo>
                  <a:close/>
                </a:path>
                <a:path w="361314" h="26035">
                  <a:moveTo>
                    <a:pt x="52031" y="0"/>
                  </a:moveTo>
                  <a:lnTo>
                    <a:pt x="38608" y="0"/>
                  </a:lnTo>
                  <a:lnTo>
                    <a:pt x="38608" y="25615"/>
                  </a:lnTo>
                  <a:lnTo>
                    <a:pt x="52031" y="25615"/>
                  </a:lnTo>
                  <a:lnTo>
                    <a:pt x="52031" y="0"/>
                  </a:lnTo>
                  <a:close/>
                </a:path>
                <a:path w="361314" h="26035">
                  <a:moveTo>
                    <a:pt x="71335" y="0"/>
                  </a:moveTo>
                  <a:lnTo>
                    <a:pt x="57924" y="0"/>
                  </a:lnTo>
                  <a:lnTo>
                    <a:pt x="57924" y="25615"/>
                  </a:lnTo>
                  <a:lnTo>
                    <a:pt x="71335" y="25615"/>
                  </a:lnTo>
                  <a:lnTo>
                    <a:pt x="71335" y="0"/>
                  </a:lnTo>
                  <a:close/>
                </a:path>
                <a:path w="361314" h="26035">
                  <a:moveTo>
                    <a:pt x="90652" y="0"/>
                  </a:moveTo>
                  <a:lnTo>
                    <a:pt x="77241" y="0"/>
                  </a:lnTo>
                  <a:lnTo>
                    <a:pt x="77241" y="25615"/>
                  </a:lnTo>
                  <a:lnTo>
                    <a:pt x="90652" y="25615"/>
                  </a:lnTo>
                  <a:lnTo>
                    <a:pt x="90652" y="0"/>
                  </a:lnTo>
                  <a:close/>
                </a:path>
                <a:path w="361314" h="26035">
                  <a:moveTo>
                    <a:pt x="109969" y="0"/>
                  </a:moveTo>
                  <a:lnTo>
                    <a:pt x="96545" y="0"/>
                  </a:lnTo>
                  <a:lnTo>
                    <a:pt x="96545" y="25615"/>
                  </a:lnTo>
                  <a:lnTo>
                    <a:pt x="109969" y="25615"/>
                  </a:lnTo>
                  <a:lnTo>
                    <a:pt x="109969" y="0"/>
                  </a:lnTo>
                  <a:close/>
                </a:path>
                <a:path w="361314" h="26035">
                  <a:moveTo>
                    <a:pt x="129273" y="0"/>
                  </a:moveTo>
                  <a:lnTo>
                    <a:pt x="115849" y="0"/>
                  </a:lnTo>
                  <a:lnTo>
                    <a:pt x="115849" y="25615"/>
                  </a:lnTo>
                  <a:lnTo>
                    <a:pt x="129273" y="25615"/>
                  </a:lnTo>
                  <a:lnTo>
                    <a:pt x="129273" y="0"/>
                  </a:lnTo>
                  <a:close/>
                </a:path>
                <a:path w="361314" h="26035">
                  <a:moveTo>
                    <a:pt x="148590" y="0"/>
                  </a:moveTo>
                  <a:lnTo>
                    <a:pt x="135178" y="0"/>
                  </a:lnTo>
                  <a:lnTo>
                    <a:pt x="135178" y="25615"/>
                  </a:lnTo>
                  <a:lnTo>
                    <a:pt x="148590" y="25615"/>
                  </a:lnTo>
                  <a:lnTo>
                    <a:pt x="148590" y="0"/>
                  </a:lnTo>
                  <a:close/>
                </a:path>
                <a:path w="361314" h="26035">
                  <a:moveTo>
                    <a:pt x="167906" y="0"/>
                  </a:moveTo>
                  <a:lnTo>
                    <a:pt x="154495" y="0"/>
                  </a:lnTo>
                  <a:lnTo>
                    <a:pt x="154495" y="25615"/>
                  </a:lnTo>
                  <a:lnTo>
                    <a:pt x="167906" y="25615"/>
                  </a:lnTo>
                  <a:lnTo>
                    <a:pt x="167906" y="0"/>
                  </a:lnTo>
                  <a:close/>
                </a:path>
                <a:path w="361314" h="26035">
                  <a:moveTo>
                    <a:pt x="187210" y="0"/>
                  </a:moveTo>
                  <a:lnTo>
                    <a:pt x="173799" y="0"/>
                  </a:lnTo>
                  <a:lnTo>
                    <a:pt x="173799" y="25615"/>
                  </a:lnTo>
                  <a:lnTo>
                    <a:pt x="187210" y="25615"/>
                  </a:lnTo>
                  <a:lnTo>
                    <a:pt x="187210" y="0"/>
                  </a:lnTo>
                  <a:close/>
                </a:path>
                <a:path w="361314" h="26035">
                  <a:moveTo>
                    <a:pt x="206527" y="0"/>
                  </a:moveTo>
                  <a:lnTo>
                    <a:pt x="193103" y="0"/>
                  </a:lnTo>
                  <a:lnTo>
                    <a:pt x="193103" y="25615"/>
                  </a:lnTo>
                  <a:lnTo>
                    <a:pt x="206527" y="25615"/>
                  </a:lnTo>
                  <a:lnTo>
                    <a:pt x="206527" y="0"/>
                  </a:lnTo>
                  <a:close/>
                </a:path>
                <a:path w="361314" h="26035">
                  <a:moveTo>
                    <a:pt x="225844" y="0"/>
                  </a:moveTo>
                  <a:lnTo>
                    <a:pt x="212432" y="0"/>
                  </a:lnTo>
                  <a:lnTo>
                    <a:pt x="212432" y="25615"/>
                  </a:lnTo>
                  <a:lnTo>
                    <a:pt x="225844" y="25615"/>
                  </a:lnTo>
                  <a:lnTo>
                    <a:pt x="225844" y="0"/>
                  </a:lnTo>
                  <a:close/>
                </a:path>
                <a:path w="361314" h="26035">
                  <a:moveTo>
                    <a:pt x="245148" y="0"/>
                  </a:moveTo>
                  <a:lnTo>
                    <a:pt x="231724" y="0"/>
                  </a:lnTo>
                  <a:lnTo>
                    <a:pt x="231724" y="25615"/>
                  </a:lnTo>
                  <a:lnTo>
                    <a:pt x="245148" y="25615"/>
                  </a:lnTo>
                  <a:lnTo>
                    <a:pt x="245148" y="0"/>
                  </a:lnTo>
                  <a:close/>
                </a:path>
                <a:path w="361314" h="26035">
                  <a:moveTo>
                    <a:pt x="264261" y="0"/>
                  </a:moveTo>
                  <a:lnTo>
                    <a:pt x="250837" y="0"/>
                  </a:lnTo>
                  <a:lnTo>
                    <a:pt x="250837" y="25615"/>
                  </a:lnTo>
                  <a:lnTo>
                    <a:pt x="264261" y="25615"/>
                  </a:lnTo>
                  <a:lnTo>
                    <a:pt x="264261" y="0"/>
                  </a:lnTo>
                  <a:close/>
                </a:path>
                <a:path w="361314" h="26035">
                  <a:moveTo>
                    <a:pt x="283565" y="0"/>
                  </a:moveTo>
                  <a:lnTo>
                    <a:pt x="270154" y="0"/>
                  </a:lnTo>
                  <a:lnTo>
                    <a:pt x="270154" y="25615"/>
                  </a:lnTo>
                  <a:lnTo>
                    <a:pt x="283565" y="25615"/>
                  </a:lnTo>
                  <a:lnTo>
                    <a:pt x="283565" y="0"/>
                  </a:lnTo>
                  <a:close/>
                </a:path>
                <a:path w="361314" h="26035">
                  <a:moveTo>
                    <a:pt x="302882" y="0"/>
                  </a:moveTo>
                  <a:lnTo>
                    <a:pt x="289471" y="0"/>
                  </a:lnTo>
                  <a:lnTo>
                    <a:pt x="289471" y="25615"/>
                  </a:lnTo>
                  <a:lnTo>
                    <a:pt x="302882" y="25615"/>
                  </a:lnTo>
                  <a:lnTo>
                    <a:pt x="302882" y="0"/>
                  </a:lnTo>
                  <a:close/>
                </a:path>
                <a:path w="361314" h="26035">
                  <a:moveTo>
                    <a:pt x="322199" y="0"/>
                  </a:moveTo>
                  <a:lnTo>
                    <a:pt x="308787" y="0"/>
                  </a:lnTo>
                  <a:lnTo>
                    <a:pt x="308787" y="25615"/>
                  </a:lnTo>
                  <a:lnTo>
                    <a:pt x="322199" y="25615"/>
                  </a:lnTo>
                  <a:lnTo>
                    <a:pt x="322199" y="0"/>
                  </a:lnTo>
                  <a:close/>
                </a:path>
                <a:path w="361314" h="26035">
                  <a:moveTo>
                    <a:pt x="341503" y="0"/>
                  </a:moveTo>
                  <a:lnTo>
                    <a:pt x="328091" y="0"/>
                  </a:lnTo>
                  <a:lnTo>
                    <a:pt x="328091" y="25615"/>
                  </a:lnTo>
                  <a:lnTo>
                    <a:pt x="341503" y="25615"/>
                  </a:lnTo>
                  <a:lnTo>
                    <a:pt x="341503" y="0"/>
                  </a:lnTo>
                  <a:close/>
                </a:path>
                <a:path w="361314" h="26035">
                  <a:moveTo>
                    <a:pt x="360819" y="0"/>
                  </a:moveTo>
                  <a:lnTo>
                    <a:pt x="347395" y="0"/>
                  </a:lnTo>
                  <a:lnTo>
                    <a:pt x="347395" y="25615"/>
                  </a:lnTo>
                  <a:lnTo>
                    <a:pt x="360819" y="25615"/>
                  </a:lnTo>
                  <a:lnTo>
                    <a:pt x="360819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7031" y="4829780"/>
              <a:ext cx="155638" cy="159829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3897" y="4794863"/>
              <a:ext cx="155638" cy="159816"/>
            </a:xfrm>
            <a:prstGeom prst="rect">
              <a:avLst/>
            </a:prstGeom>
          </p:spPr>
        </p:pic>
      </p:grpSp>
      <p:sp>
        <p:nvSpPr>
          <p:cNvPr id="114" name="object 114" descr=""/>
          <p:cNvSpPr txBox="1"/>
          <p:nvPr/>
        </p:nvSpPr>
        <p:spPr>
          <a:xfrm>
            <a:off x="912500" y="5002074"/>
            <a:ext cx="368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 b="1">
                <a:solidFill>
                  <a:srgbClr val="414042"/>
                </a:solidFill>
                <a:latin typeface="微軟正黑體"/>
                <a:cs typeface="微軟正黑體"/>
              </a:rPr>
              <a:t>加速區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1571325" y="5002074"/>
            <a:ext cx="368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 b="1">
                <a:solidFill>
                  <a:srgbClr val="414042"/>
                </a:solidFill>
                <a:latin typeface="微軟正黑體"/>
                <a:cs typeface="微軟正黑體"/>
              </a:rPr>
              <a:t>煞車區</a:t>
            </a:r>
            <a:endParaRPr sz="9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173AC"/>
                </a:solidFill>
                <a:latin typeface="Arial"/>
                <a:cs typeface="Arial"/>
              </a:rPr>
              <a:t>55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應用駕駛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83996" y="360007"/>
            <a:ext cx="4646930" cy="260985"/>
          </a:xfrm>
          <a:prstGeom prst="rect">
            <a:avLst/>
          </a:prstGeom>
          <a:solidFill>
            <a:srgbClr val="F173AC"/>
          </a:solidFill>
        </p:spPr>
        <p:txBody>
          <a:bodyPr wrap="square" lIns="0" tIns="2794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20"/>
              </a:spcBef>
            </a:pPr>
            <a:r>
              <a:rPr dirty="0" sz="1300" spc="-5">
                <a:solidFill>
                  <a:srgbClr val="FFFFFF"/>
                </a:solidFill>
                <a:latin typeface="微軟正黑體"/>
                <a:cs typeface="微軟正黑體"/>
              </a:rPr>
              <a:t>圖片示範：中低速安全駕駛 ( 直線煞車 )</a:t>
            </a:r>
            <a:endParaRPr sz="1300">
              <a:latin typeface="微軟正黑體"/>
              <a:cs typeface="微軟正黑體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490" y="1294662"/>
            <a:ext cx="6275353" cy="288573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應用駕駛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173AC"/>
                </a:solidFill>
                <a:latin typeface="Arial"/>
                <a:cs typeface="Arial"/>
              </a:rPr>
              <a:t>56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1299" y="1452112"/>
            <a:ext cx="1767839" cy="4826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64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說明：交岔路口如何左轉與</a:t>
            </a:r>
            <a:endParaRPr sz="1050">
              <a:latin typeface="微軟正黑體 Light"/>
              <a:cs typeface="微軟正黑體 Light"/>
            </a:endParaRPr>
          </a:p>
          <a:p>
            <a:pPr marL="565150">
              <a:lnSpc>
                <a:spcPct val="100000"/>
              </a:lnSpc>
              <a:spcBef>
                <a:spcPts val="540"/>
              </a:spcBef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右轉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415500" y="1502919"/>
            <a:ext cx="4469130" cy="3522979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56210" indent="-143510">
              <a:lnSpc>
                <a:spcPct val="100000"/>
              </a:lnSpc>
              <a:spcBef>
                <a:spcPts val="24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學習正確的路口左轉與右轉方式，因應複雜的道路狀況。</a:t>
            </a:r>
            <a:endParaRPr sz="1050">
              <a:latin typeface="微軟正黑體 Light"/>
              <a:cs typeface="微軟正黑體 Light"/>
            </a:endParaRPr>
          </a:p>
          <a:p>
            <a:pPr algn="just" marL="880744" marR="33020" indent="-711200">
              <a:lnSpc>
                <a:spcPct val="111100"/>
              </a:lnSpc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( 一 ) 左轉：分為直接左轉、兩段式左轉、機車左轉專用道，須確認路口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的標誌與標線。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615950" marR="35560" indent="-115570">
              <a:lnSpc>
                <a:spcPct val="111100"/>
              </a:lnSpc>
              <a:buAutoNum type="arabicPeriod"/>
              <a:tabLst>
                <a:tab pos="1275715" algn="l"/>
              </a:tabLst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直接左轉：30~60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公尺前變換至內側車道或左轉車道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，30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 公尺前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顯示左轉方向燈，此時確認對向來車及橫向車道有無	來車，行駛至路口中央進行左轉，完成轉彎後關閉方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向燈。</a:t>
            </a:r>
            <a:r>
              <a:rPr dirty="0" baseline="3086" sz="13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※ 號誌為圓形或左轉箭頭綠燈或無號誌路口。</a:t>
            </a:r>
            <a:endParaRPr baseline="3086" sz="1350">
              <a:latin typeface="微軟正黑體 Light"/>
              <a:cs typeface="微軟正黑體 Light"/>
            </a:endParaRPr>
          </a:p>
          <a:p>
            <a:pPr algn="just" lvl="1" marL="688975" marR="5080" indent="-138430">
              <a:lnSpc>
                <a:spcPct val="111100"/>
              </a:lnSpc>
              <a:buAutoNum type="arabicPeriod"/>
              <a:tabLst>
                <a:tab pos="148717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兩段式左轉：在圓形或直行箭頭綠燈亮時，察看照後鏡無來車並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35" b="0">
                <a:solidFill>
                  <a:srgbClr val="414042"/>
                </a:solidFill>
                <a:latin typeface="微軟正黑體 Light"/>
                <a:cs typeface="微軟正黑體 Light"/>
              </a:rPr>
              <a:t>轉頭確認死角無車輛，行駛最外側車道進入待轉</a:t>
            </a:r>
            <a:r>
              <a:rPr dirty="0" sz="1050" spc="3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60" b="0">
                <a:solidFill>
                  <a:srgbClr val="414042"/>
                </a:solidFill>
                <a:latin typeface="微軟正黑體 Light"/>
                <a:cs typeface="微軟正黑體 Light"/>
              </a:rPr>
              <a:t>區，等待路口號誌變換通過路口，完成兩段式左轉。</a:t>
            </a:r>
            <a:endParaRPr sz="1050">
              <a:latin typeface="微軟正黑體 Light"/>
              <a:cs typeface="微軟正黑體 Light"/>
            </a:endParaRPr>
          </a:p>
          <a:p>
            <a:pPr algn="just" marL="857885" marR="35560" indent="-125095">
              <a:lnSpc>
                <a:spcPct val="108800"/>
              </a:lnSpc>
              <a:spcBef>
                <a:spcPts val="60"/>
              </a:spcBef>
            </a:pPr>
            <a:r>
              <a:rPr dirty="0" sz="90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※ 內側車道設有禁行機車標誌或標線者，應依兩段方式進行左轉，不得由內側或其他車道左轉。</a:t>
            </a:r>
            <a:endParaRPr sz="900">
              <a:latin typeface="微軟正黑體 Light"/>
              <a:cs typeface="微軟正黑體 Light"/>
            </a:endParaRPr>
          </a:p>
          <a:p>
            <a:pPr algn="just" lvl="1" marL="688975" indent="-138430">
              <a:lnSpc>
                <a:spcPct val="100000"/>
              </a:lnSpc>
              <a:spcBef>
                <a:spcPts val="229"/>
              </a:spcBef>
              <a:buAutoNum type="arabicPeriod" startAt="3"/>
              <a:tabLst>
                <a:tab pos="68897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機車左轉專用道：在圓形或直行箭頭綠燈亮時，察看照後鏡無來</a:t>
            </a:r>
            <a:endParaRPr sz="1050">
              <a:latin typeface="微軟正黑體 Light"/>
              <a:cs typeface="微軟正黑體 Light"/>
            </a:endParaRPr>
          </a:p>
          <a:p>
            <a:pPr algn="just" marL="1756410" marR="36830" indent="-1905">
              <a:lnSpc>
                <a:spcPct val="111100"/>
              </a:lnSpc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車並轉頭確認死角無車輛，行駛進入機車左轉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專用道，等待機車左轉專用號誌變換，通過路口，完成左轉。</a:t>
            </a:r>
            <a:endParaRPr sz="1050">
              <a:latin typeface="微軟正黑體 Light"/>
              <a:cs typeface="微軟正黑體 Light"/>
            </a:endParaRPr>
          </a:p>
          <a:p>
            <a:pPr algn="just" marL="878205" marR="29209" indent="-708660">
              <a:lnSpc>
                <a:spcPct val="111100"/>
              </a:lnSpc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( 二 ) 右轉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：30~60</a:t>
            </a:r>
            <a:r>
              <a:rPr dirty="0" sz="1050" spc="20" b="0">
                <a:solidFill>
                  <a:srgbClr val="414042"/>
                </a:solidFill>
                <a:latin typeface="微軟正黑體 Light"/>
                <a:cs typeface="微軟正黑體 Light"/>
              </a:rPr>
              <a:t> 公尺前變換至外側車道或慢車道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，30</a:t>
            </a:r>
            <a:r>
              <a:rPr dirty="0" sz="1050" spc="20" b="0">
                <a:solidFill>
                  <a:srgbClr val="414042"/>
                </a:solidFill>
                <a:latin typeface="微軟正黑體 Light"/>
                <a:cs typeface="微軟正黑體 Light"/>
              </a:rPr>
              <a:t> 公尺前顯示右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轉方向燈，察看照後鏡並轉頭確認後方有無來車，另外也須注意橫向車道的車輛，完成右轉後關閉方向燈。</a:t>
            </a:r>
            <a:endParaRPr sz="1050">
              <a:latin typeface="微軟正黑體 Light"/>
              <a:cs typeface="微軟正黑體 Light"/>
            </a:endParaRPr>
          </a:p>
          <a:p>
            <a:pPr algn="just" marL="486409">
              <a:lnSpc>
                <a:spcPct val="100000"/>
              </a:lnSpc>
              <a:spcBef>
                <a:spcPts val="160"/>
              </a:spcBef>
            </a:pPr>
            <a:r>
              <a:rPr dirty="0" sz="90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※ 號誌為圓形或右轉箭頭綠燈或無號誌路口。</a:t>
            </a:r>
            <a:endParaRPr sz="900">
              <a:latin typeface="微軟正黑體 Light"/>
              <a:cs typeface="微軟正黑體 Light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0" y="1188005"/>
            <a:ext cx="6876415" cy="4140200"/>
            <a:chOff x="0" y="1188005"/>
            <a:chExt cx="6876415" cy="4140200"/>
          </a:xfrm>
        </p:grpSpPr>
        <p:sp>
          <p:nvSpPr>
            <p:cNvPr id="10" name="object 10" descr=""/>
            <p:cNvSpPr/>
            <p:nvPr/>
          </p:nvSpPr>
          <p:spPr>
            <a:xfrm>
              <a:off x="0" y="1189202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F17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305375" y="1410006"/>
              <a:ext cx="19050" cy="3918585"/>
            </a:xfrm>
            <a:custGeom>
              <a:avLst/>
              <a:gdLst/>
              <a:ahLst/>
              <a:cxnLst/>
              <a:rect l="l" t="t" r="r" b="b"/>
              <a:pathLst>
                <a:path w="19050" h="3918585">
                  <a:moveTo>
                    <a:pt x="19050" y="0"/>
                  </a:moveTo>
                  <a:lnTo>
                    <a:pt x="0" y="0"/>
                  </a:lnTo>
                  <a:lnTo>
                    <a:pt x="0" y="3917999"/>
                  </a:lnTo>
                  <a:lnTo>
                    <a:pt x="19050" y="3917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17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314900" y="1188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12500" y="319400"/>
            <a:ext cx="125730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60">
                <a:solidFill>
                  <a:srgbClr val="F173AC"/>
                </a:solidFill>
              </a:rPr>
              <a:t>交岔路口</a:t>
            </a:r>
            <a:r>
              <a:rPr dirty="0" sz="2000" spc="-50">
                <a:solidFill>
                  <a:srgbClr val="F173AC"/>
                </a:solidFill>
              </a:rPr>
              <a:t> </a:t>
            </a:r>
            <a:r>
              <a:rPr dirty="0" sz="2000" spc="-70">
                <a:solidFill>
                  <a:srgbClr val="F173AC"/>
                </a:solidFill>
              </a:rPr>
              <a:t>左轉及右轉</a:t>
            </a:r>
            <a:endParaRPr sz="2000"/>
          </a:p>
        </p:txBody>
      </p:sp>
      <p:sp>
        <p:nvSpPr>
          <p:cNvPr id="14" name="object 14" descr=""/>
          <p:cNvSpPr/>
          <p:nvPr/>
        </p:nvSpPr>
        <p:spPr>
          <a:xfrm>
            <a:off x="503998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590299" y="365069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376" y="430208"/>
            <a:ext cx="430532" cy="226796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2713742" y="434061"/>
            <a:ext cx="2485390" cy="726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baseline="2525" sz="1650">
                <a:solidFill>
                  <a:srgbClr val="58595B"/>
                </a:solidFill>
                <a:latin typeface="微軟正黑體"/>
                <a:cs typeface="微軟正黑體"/>
              </a:rPr>
              <a:t>學習路口左轉與右轉的正確方</a:t>
            </a:r>
            <a:r>
              <a:rPr dirty="0" baseline="2525" sz="1650" spc="-75">
                <a:solidFill>
                  <a:srgbClr val="58595B"/>
                </a:solidFill>
                <a:latin typeface="微軟正黑體"/>
                <a:cs typeface="微軟正黑體"/>
              </a:rPr>
              <a:t>式</a:t>
            </a:r>
            <a:endParaRPr baseline="2525" sz="1650">
              <a:latin typeface="微軟正黑體"/>
              <a:cs typeface="微軟正黑體"/>
            </a:endParaRPr>
          </a:p>
          <a:p>
            <a:pPr marL="654685" indent="-146685">
              <a:lnSpc>
                <a:spcPct val="100000"/>
              </a:lnSpc>
              <a:spcBef>
                <a:spcPts val="1155"/>
              </a:spcBef>
              <a:buAutoNum type="arabicPeriod"/>
              <a:tabLst>
                <a:tab pos="654685" algn="l"/>
              </a:tabLst>
            </a:pPr>
            <a:r>
              <a:rPr dirty="0" sz="1100" spc="-5">
                <a:solidFill>
                  <a:srgbClr val="58595B"/>
                </a:solidFill>
                <a:latin typeface="微軟正黑體"/>
                <a:cs typeface="微軟正黑體"/>
              </a:rPr>
              <a:t>視線確認與速度判斷說明</a:t>
            </a:r>
            <a:endParaRPr sz="1100">
              <a:latin typeface="微軟正黑體"/>
              <a:cs typeface="微軟正黑體"/>
            </a:endParaRPr>
          </a:p>
          <a:p>
            <a:pPr marL="654685" indent="-146685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654685" algn="l"/>
              </a:tabLst>
            </a:pPr>
            <a:r>
              <a:rPr dirty="0" sz="1100" spc="-5">
                <a:solidFill>
                  <a:srgbClr val="58595B"/>
                </a:solidFill>
                <a:latin typeface="微軟正黑體"/>
                <a:cs typeface="微軟正黑體"/>
              </a:rPr>
              <a:t>行車動線模擬與操作流程練習</a:t>
            </a:r>
            <a:endParaRPr sz="1100">
              <a:latin typeface="微軟正黑體"/>
              <a:cs typeface="微軟正黑體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376" y="853209"/>
            <a:ext cx="430532" cy="226796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2713742" y="857062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方 法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214699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80060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91299" y="1023048"/>
            <a:ext cx="10655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【建議時數 1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173AC"/>
                </a:solidFill>
                <a:latin typeface="Arial"/>
                <a:cs typeface="Arial"/>
              </a:rPr>
              <a:t>57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應用駕駛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53899" y="624114"/>
            <a:ext cx="1893570" cy="9398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96850" indent="-158750">
              <a:lnSpc>
                <a:spcPct val="100000"/>
              </a:lnSpc>
              <a:spcBef>
                <a:spcPts val="64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9685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訓練：模擬左轉、右轉及考</a:t>
            </a:r>
            <a:endParaRPr sz="1050">
              <a:latin typeface="微軟正黑體 Light"/>
              <a:cs typeface="微軟正黑體 Light"/>
            </a:endParaRPr>
          </a:p>
          <a:p>
            <a:pPr marL="590550">
              <a:lnSpc>
                <a:spcPct val="100000"/>
              </a:lnSpc>
              <a:spcBef>
                <a:spcPts val="540"/>
              </a:spcBef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場練習</a:t>
            </a:r>
            <a:endParaRPr sz="1050">
              <a:latin typeface="微軟正黑體 Light"/>
              <a:cs typeface="微軟正黑體 Light"/>
            </a:endParaRPr>
          </a:p>
          <a:p>
            <a:pPr marL="196215" indent="-158115">
              <a:lnSpc>
                <a:spcPct val="100000"/>
              </a:lnSpc>
              <a:spcBef>
                <a:spcPts val="54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9621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注意事項：判斷距離與速度</a:t>
            </a:r>
            <a:endParaRPr sz="1050">
              <a:latin typeface="微軟正黑體 Light"/>
              <a:cs typeface="微軟正黑體 Light"/>
            </a:endParaRPr>
          </a:p>
          <a:p>
            <a:pPr marL="866775">
              <a:lnSpc>
                <a:spcPct val="100000"/>
              </a:lnSpc>
              <a:spcBef>
                <a:spcPts val="540"/>
              </a:spcBef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的重要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9299" y="3207255"/>
            <a:ext cx="836294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相關法規：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9299" y="3664455"/>
            <a:ext cx="15030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場地：駕訓班模擬道路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68300" y="692655"/>
            <a:ext cx="29698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模擬路口左轉、右轉，依照考場扣分標準練習。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742900" y="1081314"/>
            <a:ext cx="4427855" cy="2540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33655" indent="-154940">
              <a:lnSpc>
                <a:spcPct val="142800"/>
              </a:lnSpc>
              <a:spcBef>
                <a:spcPts val="10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請務必讓學員學會如何判斷來車距離與速度，無法判斷就不應動作，避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免發生事故。</a:t>
            </a:r>
            <a:endParaRPr sz="1050">
              <a:latin typeface="微軟正黑體 Light"/>
              <a:cs typeface="微軟正黑體 Light"/>
            </a:endParaRPr>
          </a:p>
          <a:p>
            <a:pPr lvl="1" marL="363855" marR="32384" indent="-116205">
              <a:lnSpc>
                <a:spcPct val="142800"/>
              </a:lnSpc>
              <a:buAutoNum type="arabicPeriod"/>
              <a:tabLst>
                <a:tab pos="77216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來車：對向直行車、橫向直行車、匯入或橫跨車道，該車道正在移動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的車輛。</a:t>
            </a:r>
            <a:endParaRPr sz="1050">
              <a:latin typeface="微軟正黑體 Light"/>
              <a:cs typeface="微軟正黑體 Light"/>
            </a:endParaRPr>
          </a:p>
          <a:p>
            <a:pPr lvl="1" marL="382270" marR="34290" indent="-138430">
              <a:lnSpc>
                <a:spcPct val="142800"/>
              </a:lnSpc>
              <a:buAutoNum type="arabicPeriod"/>
              <a:tabLst>
                <a:tab pos="393065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對來車必須做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2</a:t>
            </a: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 次確認，第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 次確認來車距離，第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2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 次確認移動距離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判斷車速。</a:t>
            </a:r>
            <a:endParaRPr sz="1050">
              <a:latin typeface="微軟正黑體 Light"/>
              <a:cs typeface="微軟正黑體 Light"/>
            </a:endParaRPr>
          </a:p>
          <a:p>
            <a:pPr lvl="1" marL="373380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733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以不影響來車速度為標準，來車須減速才能通過則不應動作。</a:t>
            </a:r>
            <a:endParaRPr sz="1050">
              <a:latin typeface="微軟正黑體 Light"/>
              <a:cs typeface="微軟正黑體 Light"/>
            </a:endParaRPr>
          </a:p>
          <a:p>
            <a:pPr lvl="1" marL="353695" marR="33655" indent="-127000">
              <a:lnSpc>
                <a:spcPct val="142800"/>
              </a:lnSpc>
              <a:buFont typeface=""/>
              <a:buAutoNum type="arabicPeriod"/>
              <a:tabLst>
                <a:tab pos="353695" algn="l"/>
                <a:tab pos="368300" algn="l"/>
              </a:tabLst>
            </a:pPr>
            <a:r>
              <a:rPr dirty="0" sz="1050" b="0">
                <a:solidFill>
                  <a:srgbClr val="414042"/>
                </a:solidFill>
                <a:latin typeface="Times New Roman"/>
                <a:cs typeface="Times New Roman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起步、停車、左轉、右轉、變換車道、迴轉等，都必須確認安全後才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能動作。</a:t>
            </a:r>
            <a:endParaRPr sz="1050">
              <a:latin typeface="微軟正黑體 Light"/>
              <a:cs typeface="微軟正黑體 Light"/>
            </a:endParaRPr>
          </a:p>
          <a:p>
            <a:pPr marL="195580" marR="30480" indent="-158115">
              <a:lnSpc>
                <a:spcPct val="142800"/>
              </a:lnSpc>
              <a:spcBef>
                <a:spcPts val="5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道路交通安全規則第 102 條：應距交岔路口 30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 公尺前顯示方向燈或手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勢。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682370" y="361200"/>
            <a:ext cx="6877684" cy="260985"/>
          </a:xfrm>
          <a:custGeom>
            <a:avLst/>
            <a:gdLst/>
            <a:ahLst/>
            <a:cxnLst/>
            <a:rect l="l" t="t" r="r" b="b"/>
            <a:pathLst>
              <a:path w="6877684" h="260984">
                <a:moveTo>
                  <a:pt x="6877621" y="0"/>
                </a:moveTo>
                <a:lnTo>
                  <a:pt x="0" y="0"/>
                </a:lnTo>
                <a:lnTo>
                  <a:pt x="0" y="260400"/>
                </a:lnTo>
                <a:lnTo>
                  <a:pt x="6877621" y="260400"/>
                </a:lnTo>
                <a:lnTo>
                  <a:pt x="6877621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338474" y="378018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573113" y="378018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663750" y="351005"/>
            <a:ext cx="19050" cy="4977130"/>
            <a:chOff x="2663750" y="351005"/>
            <a:chExt cx="19050" cy="4977130"/>
          </a:xfrm>
        </p:grpSpPr>
        <p:sp>
          <p:nvSpPr>
            <p:cNvPr id="16" name="object 16" descr=""/>
            <p:cNvSpPr/>
            <p:nvPr/>
          </p:nvSpPr>
          <p:spPr>
            <a:xfrm>
              <a:off x="2663750" y="573006"/>
              <a:ext cx="19050" cy="4755515"/>
            </a:xfrm>
            <a:custGeom>
              <a:avLst/>
              <a:gdLst/>
              <a:ahLst/>
              <a:cxnLst/>
              <a:rect l="l" t="t" r="r" b="b"/>
              <a:pathLst>
                <a:path w="19050" h="4755515">
                  <a:moveTo>
                    <a:pt x="19050" y="0"/>
                  </a:moveTo>
                  <a:lnTo>
                    <a:pt x="0" y="0"/>
                  </a:lnTo>
                  <a:lnTo>
                    <a:pt x="0" y="4754999"/>
                  </a:lnTo>
                  <a:lnTo>
                    <a:pt x="19050" y="4754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17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673275" y="351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293" y="435771"/>
            <a:ext cx="205104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應用駕駛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173AC"/>
                </a:solidFill>
                <a:latin typeface="Arial"/>
                <a:cs typeface="Arial"/>
              </a:rPr>
              <a:t>58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74622" y="1715899"/>
            <a:ext cx="948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確認右方來車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74622" y="2993887"/>
            <a:ext cx="7194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完成右轉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118357" y="1715899"/>
            <a:ext cx="7194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完成左轉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7318" y="792010"/>
            <a:ext cx="1447965" cy="92143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7318" y="2070011"/>
            <a:ext cx="1447965" cy="92142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31092" y="792010"/>
            <a:ext cx="1447965" cy="921435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2020729" y="1715899"/>
            <a:ext cx="948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確認左方來車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020729" y="2993887"/>
            <a:ext cx="948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確認左方來車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020729" y="4271876"/>
            <a:ext cx="946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機車左轉專用道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3435" y="792010"/>
            <a:ext cx="1447965" cy="921435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33435" y="2070011"/>
            <a:ext cx="1447965" cy="921423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33435" y="3348012"/>
            <a:ext cx="1447965" cy="921423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500457" y="1715899"/>
            <a:ext cx="14433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14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 spc="-65">
                <a:solidFill>
                  <a:srgbClr val="58595B"/>
                </a:solidFill>
                <a:latin typeface="微軟正黑體"/>
                <a:cs typeface="微軟正黑體"/>
              </a:rPr>
              <a:t>1. 轉彎前</a:t>
            </a:r>
            <a:r>
              <a:rPr dirty="0" sz="900" spc="-95">
                <a:solidFill>
                  <a:srgbClr val="58595B"/>
                </a:solidFill>
                <a:latin typeface="微軟正黑體"/>
                <a:cs typeface="微軟正黑體"/>
              </a:rPr>
              <a:t>30m</a:t>
            </a:r>
            <a:r>
              <a:rPr dirty="0" sz="900" spc="-120">
                <a:solidFill>
                  <a:srgbClr val="58595B"/>
                </a:solidFill>
                <a:latin typeface="微軟正黑體"/>
                <a:cs typeface="微軟正黑體"/>
              </a:rPr>
              <a:t> 提早顯示方向燈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00457" y="2993887"/>
            <a:ext cx="14471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14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 spc="-65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60">
                <a:solidFill>
                  <a:srgbClr val="58595B"/>
                </a:solidFill>
                <a:latin typeface="微軟正黑體"/>
                <a:cs typeface="微軟正黑體"/>
              </a:rPr>
              <a:t>. 轉彎前</a:t>
            </a:r>
            <a:r>
              <a:rPr dirty="0" sz="900" spc="-95">
                <a:solidFill>
                  <a:srgbClr val="58595B"/>
                </a:solidFill>
                <a:latin typeface="微軟正黑體"/>
                <a:cs typeface="微軟正黑體"/>
              </a:rPr>
              <a:t>30m</a:t>
            </a:r>
            <a:r>
              <a:rPr dirty="0" sz="900" spc="-120">
                <a:solidFill>
                  <a:srgbClr val="58595B"/>
                </a:solidFill>
                <a:latin typeface="微軟正黑體"/>
                <a:cs typeface="微軟正黑體"/>
              </a:rPr>
              <a:t> 提早顯示方向燈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00457" y="4271900"/>
            <a:ext cx="7181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兩段式左轉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4012" y="792010"/>
            <a:ext cx="1447952" cy="921435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4012" y="2070011"/>
            <a:ext cx="1447952" cy="921423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4012" y="3348012"/>
            <a:ext cx="1447952" cy="921423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503999" y="360007"/>
            <a:ext cx="4646930" cy="260985"/>
          </a:xfrm>
          <a:prstGeom prst="rect">
            <a:avLst/>
          </a:prstGeom>
          <a:solidFill>
            <a:srgbClr val="F173AC"/>
          </a:solidFill>
        </p:spPr>
        <p:txBody>
          <a:bodyPr wrap="square" lIns="0" tIns="29209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229"/>
              </a:spcBef>
            </a:pPr>
            <a:r>
              <a:rPr dirty="0" sz="1300" spc="-5">
                <a:solidFill>
                  <a:srgbClr val="FFFFFF"/>
                </a:solidFill>
                <a:latin typeface="微軟正黑體"/>
                <a:cs typeface="微軟正黑體"/>
              </a:rPr>
              <a:t>圖片示範：交岔路口左轉及右轉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173AC"/>
                </a:solidFill>
                <a:latin typeface="Arial"/>
                <a:cs typeface="Arial"/>
              </a:rPr>
              <a:t>59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應用駕駛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371300" y="457956"/>
            <a:ext cx="12827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58595B"/>
                </a:solidFill>
                <a:latin typeface="微軟正黑體"/>
                <a:cs typeface="微軟正黑體"/>
              </a:rPr>
              <a:t>學習轉彎的正確流程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371300" y="864763"/>
            <a:ext cx="24231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8595B"/>
                </a:solidFill>
                <a:latin typeface="微軟正黑體"/>
                <a:cs typeface="微軟正黑體"/>
              </a:rPr>
              <a:t>利用 8 字型轉彎，瞭解轉彎的 3</a:t>
            </a:r>
            <a:r>
              <a:rPr dirty="0" sz="1100" spc="-15">
                <a:solidFill>
                  <a:srgbClr val="58595B"/>
                </a:solidFill>
                <a:latin typeface="微軟正黑體"/>
                <a:cs typeface="微軟正黑體"/>
              </a:rPr>
              <a:t> 個要領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9299" y="1520654"/>
            <a:ext cx="15030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說明：轉彎的操作方法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77299" y="1452112"/>
            <a:ext cx="4365625" cy="299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5575" marR="1933575" indent="-143510">
              <a:lnSpc>
                <a:spcPct val="142800"/>
              </a:lnSpc>
              <a:spcBef>
                <a:spcPts val="10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701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掌握正確的轉彎原則，避免事故發生。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 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一 ) 進彎前減速：</a:t>
            </a:r>
            <a:endParaRPr sz="1050">
              <a:latin typeface="微軟正黑體 Light"/>
              <a:cs typeface="微軟正黑體 Light"/>
            </a:endParaRPr>
          </a:p>
          <a:p>
            <a:pPr lvl="1" marL="641985" indent="-11620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4198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同時使用前後煞車，降到能夠順利通過彎道的速度。</a:t>
            </a:r>
            <a:endParaRPr sz="1050">
              <a:latin typeface="微軟正黑體 Light"/>
              <a:cs typeface="微軟正黑體 Light"/>
            </a:endParaRPr>
          </a:p>
          <a:p>
            <a:pPr lvl="1" marL="664845" indent="-13906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6484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進彎速度過快或是煞車控制不當，可能發生事故。</a:t>
            </a:r>
            <a:endParaRPr sz="1050">
              <a:latin typeface="微軟正黑體 Light"/>
              <a:cs typeface="微軟正黑體 Light"/>
            </a:endParaRPr>
          </a:p>
          <a:p>
            <a:pPr lvl="1" marL="170180" marR="224154" indent="494030">
              <a:lnSpc>
                <a:spcPct val="142800"/>
              </a:lnSpc>
              <a:buAutoNum type="arabicPeriod"/>
              <a:tabLst>
                <a:tab pos="664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一般道路彎道速度判斷需要騎乘經驗，以慢進快出為原則。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 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二 ) 彎道中等速：</a:t>
            </a:r>
            <a:endParaRPr sz="1050">
              <a:latin typeface="微軟正黑體 Light"/>
              <a:cs typeface="微軟正黑體 Light"/>
            </a:endParaRPr>
          </a:p>
          <a:p>
            <a:pPr marL="641985" indent="-11620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4198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保持能夠維持車輛平衡的速度，視線要轉頭看向出彎的位置。</a:t>
            </a:r>
            <a:endParaRPr sz="1050">
              <a:latin typeface="微軟正黑體 Light"/>
              <a:cs typeface="微軟正黑體 Light"/>
            </a:endParaRPr>
          </a:p>
          <a:p>
            <a:pPr marL="664845" indent="-13906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6484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彎中急加油門或急煞車，可能發生事故。</a:t>
            </a:r>
            <a:endParaRPr sz="1050">
              <a:latin typeface="微軟正黑體 Light"/>
              <a:cs typeface="微軟正黑體 Light"/>
            </a:endParaRPr>
          </a:p>
          <a:p>
            <a:pPr marL="170180" marR="224154" indent="494030">
              <a:lnSpc>
                <a:spcPct val="142800"/>
              </a:lnSpc>
              <a:buAutoNum type="arabicPeriod"/>
              <a:tabLst>
                <a:tab pos="664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彎中速度與路線應保留餘裕，可應付一般道路的突發狀況。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 ( 三 ) 出彎 ( 確認安全 ) 後加速：</a:t>
            </a:r>
            <a:endParaRPr sz="1050">
              <a:latin typeface="微軟正黑體 Light"/>
              <a:cs typeface="微軟正黑體 Light"/>
            </a:endParaRPr>
          </a:p>
          <a:p>
            <a:pPr marL="641985" indent="-11620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4198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車輛接近指向出彎方向，視線確認安全後加油門出彎。</a:t>
            </a:r>
            <a:endParaRPr sz="1050">
              <a:latin typeface="微軟正黑體 Light"/>
              <a:cs typeface="微軟正黑體 Light"/>
            </a:endParaRPr>
          </a:p>
          <a:p>
            <a:pPr marL="660400" marR="5080" indent="-136525">
              <a:lnSpc>
                <a:spcPct val="142800"/>
              </a:lnSpc>
              <a:buFont typeface=""/>
              <a:buAutoNum type="arabicPeriod"/>
              <a:tabLst>
                <a:tab pos="660400" algn="l"/>
                <a:tab pos="663575" algn="l"/>
              </a:tabLst>
            </a:pPr>
            <a:r>
              <a:rPr dirty="0" sz="1050" b="0">
                <a:solidFill>
                  <a:srgbClr val="414042"/>
                </a:solidFill>
                <a:latin typeface="Times New Roman"/>
                <a:cs typeface="Times New Roman"/>
              </a:rPr>
              <a:t>	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出彎提早加油門或視線看太近無法掌握出彎狀況，可能發生事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故。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90874" y="497400"/>
            <a:ext cx="12573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60" b="1">
                <a:solidFill>
                  <a:srgbClr val="F173AC"/>
                </a:solidFill>
                <a:latin typeface="微軟正黑體"/>
                <a:cs typeface="微軟正黑體"/>
              </a:rPr>
              <a:t>８字型轉彎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682373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55904" y="357967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3001" y="432009"/>
            <a:ext cx="430531" cy="226796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2886367" y="435862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目 的</a:t>
            </a:r>
            <a:endParaRPr sz="1200">
              <a:latin typeface="微軟正黑體"/>
              <a:cs typeface="微軟正黑體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3001" y="855008"/>
            <a:ext cx="430531" cy="226796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2886367" y="858863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方 法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682370" y="1189202"/>
            <a:ext cx="6877684" cy="260985"/>
          </a:xfrm>
          <a:custGeom>
            <a:avLst/>
            <a:gdLst/>
            <a:ahLst/>
            <a:cxnLst/>
            <a:rect l="l" t="t" r="r" b="b"/>
            <a:pathLst>
              <a:path w="6877684" h="260984">
                <a:moveTo>
                  <a:pt x="6877621" y="0"/>
                </a:moveTo>
                <a:lnTo>
                  <a:pt x="0" y="0"/>
                </a:lnTo>
                <a:lnTo>
                  <a:pt x="0" y="260400"/>
                </a:lnTo>
                <a:lnTo>
                  <a:pt x="6877621" y="260400"/>
                </a:lnTo>
                <a:lnTo>
                  <a:pt x="6877621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1338474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573113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2663750" y="1179005"/>
            <a:ext cx="19050" cy="4149090"/>
            <a:chOff x="2663750" y="1179005"/>
            <a:chExt cx="19050" cy="4149090"/>
          </a:xfrm>
        </p:grpSpPr>
        <p:sp>
          <p:nvSpPr>
            <p:cNvPr id="22" name="object 22" descr=""/>
            <p:cNvSpPr/>
            <p:nvPr/>
          </p:nvSpPr>
          <p:spPr>
            <a:xfrm>
              <a:off x="2663750" y="1401007"/>
              <a:ext cx="19050" cy="3927475"/>
            </a:xfrm>
            <a:custGeom>
              <a:avLst/>
              <a:gdLst/>
              <a:ahLst/>
              <a:cxnLst/>
              <a:rect l="l" t="t" r="r" b="b"/>
              <a:pathLst>
                <a:path w="19050" h="3927475">
                  <a:moveTo>
                    <a:pt x="19050" y="0"/>
                  </a:moveTo>
                  <a:lnTo>
                    <a:pt x="0" y="0"/>
                  </a:lnTo>
                  <a:lnTo>
                    <a:pt x="0" y="3926998"/>
                  </a:lnTo>
                  <a:lnTo>
                    <a:pt x="19050" y="392699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17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673275" y="1179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671300" y="1023048"/>
            <a:ext cx="10655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【規定時數 2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905299" y="1634349"/>
            <a:ext cx="48958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加油門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403543" y="1634349"/>
            <a:ext cx="48958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回油門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897558" y="1634349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雙手同時煞車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006" y="792010"/>
            <a:ext cx="1399781" cy="81968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6213" y="792010"/>
            <a:ext cx="1399781" cy="81968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0215" y="792010"/>
            <a:ext cx="1399781" cy="819683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671299" y="779306"/>
            <a:ext cx="190500" cy="6858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1300" b="1">
                <a:solidFill>
                  <a:srgbClr val="38BDAD"/>
                </a:solidFill>
                <a:latin typeface="微軟正黑體"/>
                <a:cs typeface="微軟正黑體"/>
              </a:rPr>
              <a:t>原地練習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20399" y="3007917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起步安全確認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399327" y="3007917"/>
            <a:ext cx="1289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輕加油門，起步收左腳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05311" y="4048619"/>
            <a:ext cx="11753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煞車下左腳準備停止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403556" y="4048619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停止左腳著地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897571" y="4048619"/>
            <a:ext cx="11753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5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停止時注意後方狀況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3094" y="2167204"/>
            <a:ext cx="1399781" cy="819683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12009" y="2167204"/>
            <a:ext cx="1399781" cy="81968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8006" y="3211982"/>
            <a:ext cx="1399781" cy="819683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16213" y="3211982"/>
            <a:ext cx="1399781" cy="819683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10215" y="3211982"/>
            <a:ext cx="1399781" cy="819683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671299" y="2154505"/>
            <a:ext cx="190500" cy="8509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1300" b="1">
                <a:solidFill>
                  <a:srgbClr val="38BDAD"/>
                </a:solidFill>
                <a:latin typeface="微軟正黑體"/>
                <a:cs typeface="微軟正黑體"/>
              </a:rPr>
              <a:t>起步與停止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83996" y="360007"/>
            <a:ext cx="4646930" cy="260985"/>
          </a:xfrm>
          <a:prstGeom prst="rect">
            <a:avLst/>
          </a:prstGeom>
          <a:solidFill>
            <a:srgbClr val="38BDAD"/>
          </a:solidFill>
        </p:spPr>
        <p:txBody>
          <a:bodyPr wrap="square" lIns="0" tIns="2794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20"/>
              </a:spcBef>
            </a:pPr>
            <a:r>
              <a:rPr dirty="0" sz="1300" spc="-5">
                <a:solidFill>
                  <a:srgbClr val="FFFFFF"/>
                </a:solidFill>
                <a:latin typeface="微軟正黑體"/>
                <a:cs typeface="微軟正黑體"/>
              </a:rPr>
              <a:t>圖片示範：起步與停止【速克達】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應用駕駛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173AC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1299" y="624114"/>
            <a:ext cx="1784350" cy="4826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44145" indent="-131445">
              <a:lnSpc>
                <a:spcPct val="100000"/>
              </a:lnSpc>
              <a:spcBef>
                <a:spcPts val="64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44145" algn="l"/>
              </a:tabLst>
            </a:pPr>
            <a:r>
              <a:rPr dirty="0" sz="1050" spc="80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訓練：練習轉彎的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3</a:t>
            </a:r>
            <a:r>
              <a:rPr dirty="0" sz="1050" spc="70" b="0">
                <a:solidFill>
                  <a:srgbClr val="414042"/>
                </a:solidFill>
                <a:latin typeface="微軟正黑體 Light"/>
                <a:cs typeface="微軟正黑體 Light"/>
              </a:rPr>
              <a:t> 個原</a:t>
            </a:r>
            <a:endParaRPr sz="1050">
              <a:latin typeface="微軟正黑體 Light"/>
              <a:cs typeface="微軟正黑體 Light"/>
            </a:endParaRPr>
          </a:p>
          <a:p>
            <a:pPr marL="604520">
              <a:lnSpc>
                <a:spcPct val="100000"/>
              </a:lnSpc>
              <a:spcBef>
                <a:spcPts val="540"/>
              </a:spcBef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則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5899" y="2452875"/>
            <a:ext cx="1657350" cy="6604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52400" indent="-114300">
              <a:lnSpc>
                <a:spcPct val="100000"/>
              </a:lnSpc>
              <a:spcBef>
                <a:spcPts val="640"/>
              </a:spcBef>
              <a:buClr>
                <a:srgbClr val="F173AC"/>
              </a:buClr>
              <a:buSzPct val="76190"/>
              <a:buFont typeface=""/>
              <a:buChar char="■"/>
              <a:tabLst>
                <a:tab pos="15240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注意事項：學員程度掌握</a:t>
            </a:r>
            <a:endParaRPr sz="1050">
              <a:latin typeface="微軟正黑體 Light"/>
              <a:cs typeface="微軟正黑體 Light"/>
            </a:endParaRPr>
          </a:p>
          <a:p>
            <a:pPr marL="152400" indent="-114300">
              <a:lnSpc>
                <a:spcPct val="100000"/>
              </a:lnSpc>
              <a:spcBef>
                <a:spcPts val="540"/>
              </a:spcBef>
              <a:buClr>
                <a:srgbClr val="F173AC"/>
              </a:buClr>
              <a:buSzPct val="76190"/>
              <a:buFont typeface=""/>
              <a:buChar char="■"/>
              <a:tabLst>
                <a:tab pos="15240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場地：如下圖</a:t>
            </a:r>
            <a:endParaRPr sz="1050">
              <a:latin typeface="微軟正黑體 Light"/>
              <a:cs typeface="微軟正黑體 Light"/>
            </a:endParaRPr>
          </a:p>
          <a:p>
            <a:pPr marL="551180">
              <a:lnSpc>
                <a:spcPct val="100000"/>
              </a:lnSpc>
              <a:spcBef>
                <a:spcPts val="140"/>
              </a:spcBef>
            </a:pP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( 每組 )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384700" y="624114"/>
            <a:ext cx="4494530" cy="20828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81610" indent="-143510">
              <a:lnSpc>
                <a:spcPct val="100000"/>
              </a:lnSpc>
              <a:spcBef>
                <a:spcPts val="64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利用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8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字型轉彎，循序漸進的練習轉彎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3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要領，養成正確的習慣。</a:t>
            </a:r>
            <a:endParaRPr sz="1050">
              <a:latin typeface="微軟正黑體 Light"/>
              <a:cs typeface="微軟正黑體 Light"/>
            </a:endParaRPr>
          </a:p>
          <a:p>
            <a:pPr lvl="1" marL="364490" marR="30480" indent="-116839">
              <a:lnSpc>
                <a:spcPct val="142800"/>
              </a:lnSpc>
              <a:buAutoNum type="arabicPeriod"/>
              <a:tabLst>
                <a:tab pos="10464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熟悉路線：找到適合的進彎與彎中速度，視線有確實移動，行駛路線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穩定。</a:t>
            </a:r>
            <a:endParaRPr sz="1050">
              <a:latin typeface="微軟正黑體 Light"/>
              <a:cs typeface="微軟正黑體 Light"/>
            </a:endParaRPr>
          </a:p>
          <a:p>
            <a:pPr lvl="1" marL="387350" marR="31750" indent="-139700">
              <a:lnSpc>
                <a:spcPct val="142800"/>
              </a:lnSpc>
              <a:buAutoNum type="arabicPeriod"/>
              <a:tabLst>
                <a:tab pos="106426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加強練習：直線部分可更確實的加油與煞車，路線可調整為進彎大、	出彎小，讓視野更好。</a:t>
            </a:r>
            <a:endParaRPr sz="1050">
              <a:latin typeface="微軟正黑體 Light"/>
              <a:cs typeface="微軟正黑體 Light"/>
            </a:endParaRPr>
          </a:p>
          <a:p>
            <a:pPr lvl="1" marL="385445" marR="31115" indent="-138430">
              <a:lnSpc>
                <a:spcPct val="142800"/>
              </a:lnSpc>
              <a:buAutoNum type="arabicPeriod"/>
              <a:tabLst>
                <a:tab pos="78740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場地：每組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2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支三角錐距離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10~20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公尺，距離越短越難，多組練習需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有適當的間隔。</a:t>
            </a:r>
            <a:endParaRPr sz="1050">
              <a:latin typeface="微軟正黑體 Light"/>
              <a:cs typeface="微軟正黑體 Light"/>
            </a:endParaRPr>
          </a:p>
          <a:p>
            <a:pPr lvl="1" marL="376555" indent="-1409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76555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檔車：使用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2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檔操作，彎中不使用離合器。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F173AC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視學員程度設定場地與練習目標，調整學員狀況。</a:t>
            </a:r>
            <a:endParaRPr sz="1050">
              <a:latin typeface="微軟正黑體 Light"/>
              <a:cs typeface="微軟正黑體 Light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0" y="350479"/>
            <a:ext cx="6876415" cy="4977765"/>
            <a:chOff x="0" y="350479"/>
            <a:chExt cx="6876415" cy="4977765"/>
          </a:xfrm>
        </p:grpSpPr>
        <p:sp>
          <p:nvSpPr>
            <p:cNvPr id="11" name="object 11" descr=""/>
            <p:cNvSpPr/>
            <p:nvPr/>
          </p:nvSpPr>
          <p:spPr>
            <a:xfrm>
              <a:off x="0" y="361200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F17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305375" y="582005"/>
              <a:ext cx="19050" cy="4746625"/>
            </a:xfrm>
            <a:custGeom>
              <a:avLst/>
              <a:gdLst/>
              <a:ahLst/>
              <a:cxnLst/>
              <a:rect l="l" t="t" r="r" b="b"/>
              <a:pathLst>
                <a:path w="19050" h="4746625">
                  <a:moveTo>
                    <a:pt x="19050" y="0"/>
                  </a:moveTo>
                  <a:lnTo>
                    <a:pt x="0" y="0"/>
                  </a:lnTo>
                  <a:lnTo>
                    <a:pt x="0" y="4746000"/>
                  </a:lnTo>
                  <a:lnTo>
                    <a:pt x="19050" y="47460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17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14900" y="360004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214699" y="383166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80060" y="378048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653087" y="3384003"/>
            <a:ext cx="1570355" cy="1620520"/>
            <a:chOff x="653087" y="3384003"/>
            <a:chExt cx="1570355" cy="1620520"/>
          </a:xfrm>
        </p:grpSpPr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172" y="3657169"/>
              <a:ext cx="177926" cy="24376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087" y="3384003"/>
              <a:ext cx="177916" cy="1620001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1376328" y="3561745"/>
            <a:ext cx="261620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-25" b="1">
                <a:solidFill>
                  <a:srgbClr val="231F20"/>
                </a:solidFill>
                <a:latin typeface="Arial"/>
                <a:cs typeface="Arial"/>
              </a:rPr>
              <a:t>15m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376328" y="4395219"/>
            <a:ext cx="261620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-25" b="1">
                <a:solidFill>
                  <a:srgbClr val="231F20"/>
                </a:solidFill>
                <a:latin typeface="Arial"/>
                <a:cs typeface="Arial"/>
              </a:rPr>
              <a:t>15m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95038" y="3439616"/>
            <a:ext cx="195580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-25" b="1">
                <a:solidFill>
                  <a:srgbClr val="231F20"/>
                </a:solidFill>
                <a:latin typeface="Arial"/>
                <a:cs typeface="Arial"/>
              </a:rPr>
              <a:t>5m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95038" y="3961228"/>
            <a:ext cx="195580" cy="4235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-25" b="1">
                <a:solidFill>
                  <a:srgbClr val="231F20"/>
                </a:solidFill>
                <a:latin typeface="Arial"/>
                <a:cs typeface="Arial"/>
              </a:rPr>
              <a:t>5m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-25" b="1">
                <a:solidFill>
                  <a:srgbClr val="231F20"/>
                </a:solidFill>
                <a:latin typeface="Arial"/>
                <a:cs typeface="Arial"/>
              </a:rPr>
              <a:t>5m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95038" y="4781394"/>
            <a:ext cx="195580" cy="167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-25" b="1">
                <a:solidFill>
                  <a:srgbClr val="231F20"/>
                </a:solidFill>
                <a:latin typeface="Arial"/>
                <a:cs typeface="Arial"/>
              </a:rPr>
              <a:t>5m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931417" y="3749866"/>
            <a:ext cx="1292225" cy="962025"/>
            <a:chOff x="931417" y="3749866"/>
            <a:chExt cx="1292225" cy="962025"/>
          </a:xfrm>
        </p:grpSpPr>
        <p:sp>
          <p:nvSpPr>
            <p:cNvPr id="25" name="object 25" descr=""/>
            <p:cNvSpPr/>
            <p:nvPr/>
          </p:nvSpPr>
          <p:spPr>
            <a:xfrm>
              <a:off x="982192" y="3785666"/>
              <a:ext cx="974090" cy="8890"/>
            </a:xfrm>
            <a:custGeom>
              <a:avLst/>
              <a:gdLst/>
              <a:ahLst/>
              <a:cxnLst/>
              <a:rect l="l" t="t" r="r" b="b"/>
              <a:pathLst>
                <a:path w="974089" h="8889">
                  <a:moveTo>
                    <a:pt x="973645" y="0"/>
                  </a:moveTo>
                  <a:lnTo>
                    <a:pt x="0" y="0"/>
                  </a:lnTo>
                  <a:lnTo>
                    <a:pt x="0" y="8407"/>
                  </a:lnTo>
                  <a:lnTo>
                    <a:pt x="973645" y="8407"/>
                  </a:lnTo>
                  <a:lnTo>
                    <a:pt x="973645" y="0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1417" y="3749866"/>
              <a:ext cx="71907" cy="8001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4695" y="3749866"/>
              <a:ext cx="71907" cy="8001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5172" y="4467637"/>
              <a:ext cx="177926" cy="243764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982192" y="4596142"/>
              <a:ext cx="974090" cy="8890"/>
            </a:xfrm>
            <a:custGeom>
              <a:avLst/>
              <a:gdLst/>
              <a:ahLst/>
              <a:cxnLst/>
              <a:rect l="l" t="t" r="r" b="b"/>
              <a:pathLst>
                <a:path w="974089" h="8889">
                  <a:moveTo>
                    <a:pt x="973645" y="0"/>
                  </a:moveTo>
                  <a:lnTo>
                    <a:pt x="0" y="0"/>
                  </a:lnTo>
                  <a:lnTo>
                    <a:pt x="0" y="8407"/>
                  </a:lnTo>
                  <a:lnTo>
                    <a:pt x="973645" y="8407"/>
                  </a:lnTo>
                  <a:lnTo>
                    <a:pt x="973645" y="0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4695" y="4560335"/>
              <a:ext cx="71907" cy="8000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1417" y="4560335"/>
              <a:ext cx="71907" cy="800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293" y="435771"/>
            <a:ext cx="205104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61300" y="1940348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起步安全確認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61300" y="3297546"/>
            <a:ext cx="12687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半離合轉速約 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1500</a:t>
            </a:r>
            <a:r>
              <a:rPr dirty="0" sz="900" spc="-30">
                <a:solidFill>
                  <a:srgbClr val="58595B"/>
                </a:solidFill>
                <a:latin typeface="微軟正黑體"/>
                <a:cs typeface="微軟正黑體"/>
              </a:rPr>
              <a:t> 轉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61300" y="4649372"/>
            <a:ext cx="1289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使用煞車減速準備停止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41319" y="1940348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右腳踩住後煞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741319" y="3297546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5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鬆後煞收左腳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741319" y="4649372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停止左腳著地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696077" y="1940348"/>
            <a:ext cx="11487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105">
                <a:solidFill>
                  <a:srgbClr val="58595B"/>
                </a:solidFill>
                <a:latin typeface="微軟正黑體"/>
                <a:cs typeface="微軟正黑體"/>
              </a:rPr>
              <a:t>. </a:t>
            </a:r>
            <a:r>
              <a:rPr dirty="0" sz="900" spc="5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5">
                <a:solidFill>
                  <a:srgbClr val="58595B"/>
                </a:solidFill>
                <a:latin typeface="微軟正黑體"/>
                <a:cs typeface="微軟正黑體"/>
              </a:rPr>
              <a:t>檔轉速約 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3000</a:t>
            </a:r>
            <a:r>
              <a:rPr dirty="0" sz="900" spc="-30">
                <a:solidFill>
                  <a:srgbClr val="58595B"/>
                </a:solidFill>
                <a:latin typeface="微軟正黑體"/>
                <a:cs typeface="微軟正黑體"/>
              </a:rPr>
              <a:t> 轉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696077" y="3297546"/>
            <a:ext cx="16325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6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左腳收至踏板上方，完成起步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696077" y="4649372"/>
            <a:ext cx="11753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停止時注意後方狀況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01" y="792010"/>
            <a:ext cx="1833829" cy="1124661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774001" y="2149221"/>
            <a:ext cx="1833880" cy="1125220"/>
            <a:chOff x="774001" y="2149221"/>
            <a:chExt cx="1833880" cy="1125220"/>
          </a:xfrm>
        </p:grpSpPr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001" y="2149221"/>
              <a:ext cx="1833829" cy="1124648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931550" y="2310351"/>
              <a:ext cx="575945" cy="554355"/>
            </a:xfrm>
            <a:custGeom>
              <a:avLst/>
              <a:gdLst/>
              <a:ahLst/>
              <a:cxnLst/>
              <a:rect l="l" t="t" r="r" b="b"/>
              <a:pathLst>
                <a:path w="575944" h="554355">
                  <a:moveTo>
                    <a:pt x="287820" y="554304"/>
                  </a:moveTo>
                  <a:lnTo>
                    <a:pt x="334504" y="550676"/>
                  </a:lnTo>
                  <a:lnTo>
                    <a:pt x="378791" y="540175"/>
                  </a:lnTo>
                  <a:lnTo>
                    <a:pt x="420087" y="523370"/>
                  </a:lnTo>
                  <a:lnTo>
                    <a:pt x="457800" y="500831"/>
                  </a:lnTo>
                  <a:lnTo>
                    <a:pt x="491337" y="473130"/>
                  </a:lnTo>
                  <a:lnTo>
                    <a:pt x="520106" y="440837"/>
                  </a:lnTo>
                  <a:lnTo>
                    <a:pt x="543513" y="404522"/>
                  </a:lnTo>
                  <a:lnTo>
                    <a:pt x="560966" y="364755"/>
                  </a:lnTo>
                  <a:lnTo>
                    <a:pt x="571872" y="322109"/>
                  </a:lnTo>
                  <a:lnTo>
                    <a:pt x="575640" y="277152"/>
                  </a:lnTo>
                  <a:lnTo>
                    <a:pt x="571872" y="232198"/>
                  </a:lnTo>
                  <a:lnTo>
                    <a:pt x="560966" y="189553"/>
                  </a:lnTo>
                  <a:lnTo>
                    <a:pt x="543513" y="149787"/>
                  </a:lnTo>
                  <a:lnTo>
                    <a:pt x="520106" y="113472"/>
                  </a:lnTo>
                  <a:lnTo>
                    <a:pt x="491337" y="81178"/>
                  </a:lnTo>
                  <a:lnTo>
                    <a:pt x="457800" y="53476"/>
                  </a:lnTo>
                  <a:lnTo>
                    <a:pt x="420087" y="30936"/>
                  </a:lnTo>
                  <a:lnTo>
                    <a:pt x="378791" y="14130"/>
                  </a:lnTo>
                  <a:lnTo>
                    <a:pt x="334504" y="3627"/>
                  </a:lnTo>
                  <a:lnTo>
                    <a:pt x="287820" y="0"/>
                  </a:lnTo>
                  <a:lnTo>
                    <a:pt x="241135" y="3627"/>
                  </a:lnTo>
                  <a:lnTo>
                    <a:pt x="196848" y="14130"/>
                  </a:lnTo>
                  <a:lnTo>
                    <a:pt x="155552" y="30936"/>
                  </a:lnTo>
                  <a:lnTo>
                    <a:pt x="117839" y="53476"/>
                  </a:lnTo>
                  <a:lnTo>
                    <a:pt x="84302" y="81178"/>
                  </a:lnTo>
                  <a:lnTo>
                    <a:pt x="55534" y="113472"/>
                  </a:lnTo>
                  <a:lnTo>
                    <a:pt x="32126" y="149787"/>
                  </a:lnTo>
                  <a:lnTo>
                    <a:pt x="14673" y="189553"/>
                  </a:lnTo>
                  <a:lnTo>
                    <a:pt x="3767" y="232198"/>
                  </a:lnTo>
                  <a:lnTo>
                    <a:pt x="0" y="277152"/>
                  </a:lnTo>
                  <a:lnTo>
                    <a:pt x="3767" y="322109"/>
                  </a:lnTo>
                  <a:lnTo>
                    <a:pt x="14673" y="364755"/>
                  </a:lnTo>
                  <a:lnTo>
                    <a:pt x="32126" y="404522"/>
                  </a:lnTo>
                  <a:lnTo>
                    <a:pt x="55534" y="440837"/>
                  </a:lnTo>
                  <a:lnTo>
                    <a:pt x="84302" y="473130"/>
                  </a:lnTo>
                  <a:lnTo>
                    <a:pt x="117839" y="500831"/>
                  </a:lnTo>
                  <a:lnTo>
                    <a:pt x="155552" y="523370"/>
                  </a:lnTo>
                  <a:lnTo>
                    <a:pt x="196848" y="540175"/>
                  </a:lnTo>
                  <a:lnTo>
                    <a:pt x="241135" y="550676"/>
                  </a:lnTo>
                  <a:lnTo>
                    <a:pt x="287820" y="554304"/>
                  </a:lnTo>
                  <a:close/>
                </a:path>
              </a:pathLst>
            </a:custGeom>
            <a:ln w="127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986346" y="2332515"/>
              <a:ext cx="300990" cy="289560"/>
            </a:xfrm>
            <a:custGeom>
              <a:avLst/>
              <a:gdLst/>
              <a:ahLst/>
              <a:cxnLst/>
              <a:rect l="l" t="t" r="r" b="b"/>
              <a:pathLst>
                <a:path w="300989" h="289560">
                  <a:moveTo>
                    <a:pt x="150253" y="289140"/>
                  </a:moveTo>
                  <a:lnTo>
                    <a:pt x="197745" y="281771"/>
                  </a:lnTo>
                  <a:lnTo>
                    <a:pt x="238991" y="261248"/>
                  </a:lnTo>
                  <a:lnTo>
                    <a:pt x="271516" y="229953"/>
                  </a:lnTo>
                  <a:lnTo>
                    <a:pt x="292847" y="190265"/>
                  </a:lnTo>
                  <a:lnTo>
                    <a:pt x="300507" y="144564"/>
                  </a:lnTo>
                  <a:lnTo>
                    <a:pt x="292847" y="98873"/>
                  </a:lnTo>
                  <a:lnTo>
                    <a:pt x="271516" y="59190"/>
                  </a:lnTo>
                  <a:lnTo>
                    <a:pt x="238991" y="27894"/>
                  </a:lnTo>
                  <a:lnTo>
                    <a:pt x="197745" y="7370"/>
                  </a:lnTo>
                  <a:lnTo>
                    <a:pt x="150253" y="0"/>
                  </a:lnTo>
                  <a:lnTo>
                    <a:pt x="102762" y="7370"/>
                  </a:lnTo>
                  <a:lnTo>
                    <a:pt x="61516" y="27894"/>
                  </a:lnTo>
                  <a:lnTo>
                    <a:pt x="28990" y="59190"/>
                  </a:lnTo>
                  <a:lnTo>
                    <a:pt x="7660" y="98873"/>
                  </a:lnTo>
                  <a:lnTo>
                    <a:pt x="0" y="144564"/>
                  </a:lnTo>
                  <a:lnTo>
                    <a:pt x="7660" y="190265"/>
                  </a:lnTo>
                  <a:lnTo>
                    <a:pt x="28990" y="229953"/>
                  </a:lnTo>
                  <a:lnTo>
                    <a:pt x="61516" y="261248"/>
                  </a:lnTo>
                  <a:lnTo>
                    <a:pt x="102762" y="281771"/>
                  </a:lnTo>
                  <a:lnTo>
                    <a:pt x="150253" y="289140"/>
                  </a:lnTo>
                  <a:close/>
                </a:path>
              </a:pathLst>
            </a:custGeom>
            <a:ln w="127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1" name="object 2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001" y="3501009"/>
            <a:ext cx="1833829" cy="1124661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3995" y="792010"/>
            <a:ext cx="1833841" cy="1124661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53995" y="2149221"/>
            <a:ext cx="1833841" cy="1124648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53995" y="3501009"/>
            <a:ext cx="1833841" cy="1124661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4708791" y="792010"/>
            <a:ext cx="1829435" cy="1125220"/>
            <a:chOff x="4708791" y="792010"/>
            <a:chExt cx="1829435" cy="1125220"/>
          </a:xfrm>
        </p:grpSpPr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8791" y="792010"/>
              <a:ext cx="1828808" cy="1124661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5103949" y="1122357"/>
              <a:ext cx="405130" cy="389890"/>
            </a:xfrm>
            <a:custGeom>
              <a:avLst/>
              <a:gdLst/>
              <a:ahLst/>
              <a:cxnLst/>
              <a:rect l="l" t="t" r="r" b="b"/>
              <a:pathLst>
                <a:path w="405129" h="389890">
                  <a:moveTo>
                    <a:pt x="202450" y="389750"/>
                  </a:moveTo>
                  <a:lnTo>
                    <a:pt x="248870" y="384603"/>
                  </a:lnTo>
                  <a:lnTo>
                    <a:pt x="291483" y="369942"/>
                  </a:lnTo>
                  <a:lnTo>
                    <a:pt x="329073" y="346937"/>
                  </a:lnTo>
                  <a:lnTo>
                    <a:pt x="360425" y="316758"/>
                  </a:lnTo>
                  <a:lnTo>
                    <a:pt x="384324" y="280573"/>
                  </a:lnTo>
                  <a:lnTo>
                    <a:pt x="399554" y="239554"/>
                  </a:lnTo>
                  <a:lnTo>
                    <a:pt x="404901" y="194868"/>
                  </a:lnTo>
                  <a:lnTo>
                    <a:pt x="399554" y="150188"/>
                  </a:lnTo>
                  <a:lnTo>
                    <a:pt x="384324" y="109171"/>
                  </a:lnTo>
                  <a:lnTo>
                    <a:pt x="360425" y="72989"/>
                  </a:lnTo>
                  <a:lnTo>
                    <a:pt x="329073" y="42811"/>
                  </a:lnTo>
                  <a:lnTo>
                    <a:pt x="291483" y="19807"/>
                  </a:lnTo>
                  <a:lnTo>
                    <a:pt x="248870" y="5146"/>
                  </a:lnTo>
                  <a:lnTo>
                    <a:pt x="202450" y="0"/>
                  </a:lnTo>
                  <a:lnTo>
                    <a:pt x="156030" y="5146"/>
                  </a:lnTo>
                  <a:lnTo>
                    <a:pt x="113417" y="19807"/>
                  </a:lnTo>
                  <a:lnTo>
                    <a:pt x="75827" y="42811"/>
                  </a:lnTo>
                  <a:lnTo>
                    <a:pt x="44476" y="72989"/>
                  </a:lnTo>
                  <a:lnTo>
                    <a:pt x="20577" y="109171"/>
                  </a:lnTo>
                  <a:lnTo>
                    <a:pt x="5346" y="150188"/>
                  </a:lnTo>
                  <a:lnTo>
                    <a:pt x="0" y="194868"/>
                  </a:lnTo>
                  <a:lnTo>
                    <a:pt x="5346" y="239554"/>
                  </a:lnTo>
                  <a:lnTo>
                    <a:pt x="20577" y="280573"/>
                  </a:lnTo>
                  <a:lnTo>
                    <a:pt x="44476" y="316758"/>
                  </a:lnTo>
                  <a:lnTo>
                    <a:pt x="75827" y="346937"/>
                  </a:lnTo>
                  <a:lnTo>
                    <a:pt x="113417" y="369942"/>
                  </a:lnTo>
                  <a:lnTo>
                    <a:pt x="156030" y="384603"/>
                  </a:lnTo>
                  <a:lnTo>
                    <a:pt x="202450" y="389750"/>
                  </a:lnTo>
                  <a:close/>
                </a:path>
              </a:pathLst>
            </a:custGeom>
            <a:ln w="127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856345" y="1125956"/>
              <a:ext cx="300990" cy="289560"/>
            </a:xfrm>
            <a:custGeom>
              <a:avLst/>
              <a:gdLst/>
              <a:ahLst/>
              <a:cxnLst/>
              <a:rect l="l" t="t" r="r" b="b"/>
              <a:pathLst>
                <a:path w="300989" h="289559">
                  <a:moveTo>
                    <a:pt x="150253" y="289140"/>
                  </a:moveTo>
                  <a:lnTo>
                    <a:pt x="197745" y="281771"/>
                  </a:lnTo>
                  <a:lnTo>
                    <a:pt x="238991" y="261248"/>
                  </a:lnTo>
                  <a:lnTo>
                    <a:pt x="271516" y="229953"/>
                  </a:lnTo>
                  <a:lnTo>
                    <a:pt x="292847" y="190265"/>
                  </a:lnTo>
                  <a:lnTo>
                    <a:pt x="300507" y="144564"/>
                  </a:lnTo>
                  <a:lnTo>
                    <a:pt x="292847" y="98873"/>
                  </a:lnTo>
                  <a:lnTo>
                    <a:pt x="271516" y="59190"/>
                  </a:lnTo>
                  <a:lnTo>
                    <a:pt x="238991" y="27894"/>
                  </a:lnTo>
                  <a:lnTo>
                    <a:pt x="197745" y="7370"/>
                  </a:lnTo>
                  <a:lnTo>
                    <a:pt x="150253" y="0"/>
                  </a:lnTo>
                  <a:lnTo>
                    <a:pt x="102762" y="7370"/>
                  </a:lnTo>
                  <a:lnTo>
                    <a:pt x="61516" y="27894"/>
                  </a:lnTo>
                  <a:lnTo>
                    <a:pt x="28990" y="59190"/>
                  </a:lnTo>
                  <a:lnTo>
                    <a:pt x="7660" y="98873"/>
                  </a:lnTo>
                  <a:lnTo>
                    <a:pt x="0" y="144564"/>
                  </a:lnTo>
                  <a:lnTo>
                    <a:pt x="7660" y="190265"/>
                  </a:lnTo>
                  <a:lnTo>
                    <a:pt x="28990" y="229953"/>
                  </a:lnTo>
                  <a:lnTo>
                    <a:pt x="61516" y="261248"/>
                  </a:lnTo>
                  <a:lnTo>
                    <a:pt x="102762" y="281771"/>
                  </a:lnTo>
                  <a:lnTo>
                    <a:pt x="150253" y="289140"/>
                  </a:lnTo>
                  <a:close/>
                </a:path>
              </a:pathLst>
            </a:custGeom>
            <a:ln w="127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9" name="object 2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08791" y="2149221"/>
            <a:ext cx="1828799" cy="1124648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8791" y="3501009"/>
            <a:ext cx="1833841" cy="1124661"/>
          </a:xfrm>
          <a:prstGeom prst="rect">
            <a:avLst/>
          </a:prstGeom>
        </p:spPr>
      </p:pic>
      <p:sp>
        <p:nvSpPr>
          <p:cNvPr id="31" name="object 31" descr=""/>
          <p:cNvSpPr txBox="1"/>
          <p:nvPr/>
        </p:nvSpPr>
        <p:spPr>
          <a:xfrm>
            <a:off x="491299" y="779305"/>
            <a:ext cx="190500" cy="35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1300" b="1">
                <a:solidFill>
                  <a:srgbClr val="38BDAD"/>
                </a:solidFill>
                <a:latin typeface="微軟正黑體"/>
                <a:cs typeface="微軟正黑體"/>
              </a:rPr>
              <a:t>起步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91299" y="3497346"/>
            <a:ext cx="190500" cy="35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1300" b="1">
                <a:solidFill>
                  <a:srgbClr val="38BDAD"/>
                </a:solidFill>
                <a:latin typeface="微軟正黑體"/>
                <a:cs typeface="微軟正黑體"/>
              </a:rPr>
              <a:t>停止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03999" y="360007"/>
            <a:ext cx="4646930" cy="260985"/>
          </a:xfrm>
          <a:prstGeom prst="rect">
            <a:avLst/>
          </a:prstGeom>
          <a:solidFill>
            <a:srgbClr val="38BDAD"/>
          </a:solidFill>
        </p:spPr>
        <p:txBody>
          <a:bodyPr wrap="square" lIns="0" tIns="29209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229"/>
              </a:spcBef>
            </a:pPr>
            <a:r>
              <a:rPr dirty="0" sz="1300" spc="-5">
                <a:solidFill>
                  <a:srgbClr val="FFFFFF"/>
                </a:solidFill>
                <a:latin typeface="微軟正黑體"/>
                <a:cs typeface="微軟正黑體"/>
              </a:rPr>
              <a:t>圖片示範：起步與停止【檔車】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基本駕駛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363925" y="861212"/>
            <a:ext cx="25400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8595B"/>
                </a:solidFill>
                <a:latin typeface="微軟正黑體"/>
                <a:cs typeface="微軟正黑體"/>
              </a:rPr>
              <a:t>使用主腳架或駐車架學習換檔及變速操作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9299" y="1520654"/>
            <a:ext cx="15030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說明：換檔的操作方法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53899" y="2823675"/>
            <a:ext cx="1820545" cy="4826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81610" indent="-143510">
              <a:lnSpc>
                <a:spcPct val="100000"/>
              </a:lnSpc>
              <a:spcBef>
                <a:spcPts val="6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訓練：原地與動態練習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注意事項：視線與車速控制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79299" y="3578055"/>
            <a:ext cx="969644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場地：如下圖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742900" y="1452112"/>
            <a:ext cx="4457065" cy="29972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81610" indent="-143510">
              <a:lnSpc>
                <a:spcPct val="100000"/>
              </a:lnSpc>
              <a:spcBef>
                <a:spcPts val="6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換檔流程、升檔與降檔的操作差異：</a:t>
            </a:r>
            <a:endParaRPr sz="1050">
              <a:latin typeface="微軟正黑體 Light"/>
              <a:cs typeface="微軟正黑體 Light"/>
            </a:endParaRPr>
          </a:p>
          <a:p>
            <a:pPr lvl="1" marL="351155" indent="-1155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5115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換檔流程：回油門→拉離合器→換檔→放離合器→加油門。</a:t>
            </a:r>
            <a:endParaRPr sz="1050">
              <a:latin typeface="微軟正黑體 Light"/>
              <a:cs typeface="微軟正黑體 Light"/>
            </a:endParaRPr>
          </a:p>
          <a:p>
            <a:pPr lvl="1" marL="382270" marR="63500" indent="-138430">
              <a:lnSpc>
                <a:spcPct val="142800"/>
              </a:lnSpc>
              <a:buAutoNum type="arabicPeriod"/>
              <a:tabLst>
                <a:tab pos="78740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升檔：加油門車速提升，依照換檔流程操作，因轉速降低，放離合器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速度可快一些。</a:t>
            </a:r>
            <a:endParaRPr sz="1050">
              <a:latin typeface="微軟正黑體 Light"/>
              <a:cs typeface="微軟正黑體 Light"/>
            </a:endParaRPr>
          </a:p>
          <a:p>
            <a:pPr lvl="1" marL="382270" marR="63500" indent="-138430">
              <a:lnSpc>
                <a:spcPct val="142800"/>
              </a:lnSpc>
              <a:buAutoNum type="arabicPeriod"/>
              <a:tabLst>
                <a:tab pos="78740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降檔：回油門及煞車車速降低，依照換檔流程操作，因轉速上升，放	離合器速度應慢一些。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先進行原地練習，熟練並養成正確動作後才開始動態練習。</a:t>
            </a:r>
            <a:endParaRPr sz="1050">
              <a:latin typeface="微軟正黑體 Light"/>
              <a:cs typeface="微軟正黑體 Light"/>
            </a:endParaRPr>
          </a:p>
          <a:p>
            <a:pPr lvl="1" marL="340995" marR="30480" indent="-106045">
              <a:lnSpc>
                <a:spcPct val="142800"/>
              </a:lnSpc>
              <a:buAutoNum type="arabicPeriod"/>
              <a:tabLst>
                <a:tab pos="969010" algn="l"/>
              </a:tabLst>
            </a:pP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原地練習：熟練換檔流程，尤其是左腳踩與勾的轉換與離合器的搭配，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縮	短換檔時間。</a:t>
            </a:r>
            <a:endParaRPr sz="1050">
              <a:latin typeface="微軟正黑體 Light"/>
              <a:cs typeface="微軟正黑體 Light"/>
            </a:endParaRPr>
          </a:p>
          <a:p>
            <a:pPr lvl="1" marL="374015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7401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動態練習：掌握換檔流程間的時間差，減少升檔與降檔的頓挫。</a:t>
            </a:r>
            <a:endParaRPr sz="1050">
              <a:latin typeface="微軟正黑體 Light"/>
              <a:cs typeface="微軟正黑體 Light"/>
            </a:endParaRPr>
          </a:p>
          <a:p>
            <a:pPr lvl="1" marL="382270" marR="63500" indent="-138430">
              <a:lnSpc>
                <a:spcPct val="142800"/>
              </a:lnSpc>
              <a:buAutoNum type="arabicPeriod"/>
              <a:tabLst>
                <a:tab pos="78740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場地：使用三角錐設定起步、升檔、降檔、停止的位置，熟練後可持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續走行不停止。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確認學員視線看到要前進的位置，升檔或降檔抖動需調整。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682373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56903" y="336400"/>
            <a:ext cx="147574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1543" sz="2700" spc="-15" i="1">
                <a:latin typeface="Arial"/>
                <a:cs typeface="Arial"/>
              </a:rPr>
              <a:t>4-</a:t>
            </a:r>
            <a:r>
              <a:rPr dirty="0" baseline="1543" sz="2700" i="1">
                <a:latin typeface="Arial"/>
                <a:cs typeface="Arial"/>
              </a:rPr>
              <a:t>2</a:t>
            </a:r>
            <a:r>
              <a:rPr dirty="0" baseline="1543" sz="2700" spc="487" i="1"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38BDAD"/>
                </a:solidFill>
              </a:rPr>
              <a:t>換檔及</a:t>
            </a:r>
            <a:endParaRPr sz="2000">
              <a:latin typeface="Arial"/>
              <a:cs typeface="Arial"/>
            </a:endParaRPr>
          </a:p>
          <a:p>
            <a:pPr marL="446405">
              <a:lnSpc>
                <a:spcPct val="100000"/>
              </a:lnSpc>
            </a:pPr>
            <a:r>
              <a:rPr dirty="0" sz="2000" spc="-15">
                <a:solidFill>
                  <a:srgbClr val="38BDAD"/>
                </a:solidFill>
              </a:rPr>
              <a:t>變速操作</a:t>
            </a:r>
            <a:endParaRPr sz="2000"/>
          </a:p>
        </p:txBody>
      </p:sp>
      <p:pic>
        <p:nvPicPr>
          <p:cNvPr id="14" name="object 1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4001" y="432009"/>
            <a:ext cx="430532" cy="226796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2877367" y="436257"/>
            <a:ext cx="21888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9109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sz="1100">
                <a:solidFill>
                  <a:srgbClr val="58595B"/>
                </a:solidFill>
                <a:latin typeface="微軟正黑體"/>
                <a:cs typeface="微軟正黑體"/>
              </a:rPr>
              <a:t>學習檔車的換檔及變速操</a:t>
            </a:r>
            <a:r>
              <a:rPr dirty="0" sz="1100" spc="-50">
                <a:solidFill>
                  <a:srgbClr val="58595B"/>
                </a:solidFill>
                <a:latin typeface="微軟正黑體"/>
                <a:cs typeface="微軟正黑體"/>
              </a:rPr>
              <a:t>作</a:t>
            </a:r>
            <a:endParaRPr sz="1100">
              <a:latin typeface="微軟正黑體"/>
              <a:cs typeface="微軟正黑體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4001" y="855008"/>
            <a:ext cx="430532" cy="226796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2877367" y="858863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方 法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682370" y="1189202"/>
            <a:ext cx="6877684" cy="260985"/>
          </a:xfrm>
          <a:custGeom>
            <a:avLst/>
            <a:gdLst/>
            <a:ahLst/>
            <a:cxnLst/>
            <a:rect l="l" t="t" r="r" b="b"/>
            <a:pathLst>
              <a:path w="6877684" h="260984">
                <a:moveTo>
                  <a:pt x="6877621" y="0"/>
                </a:moveTo>
                <a:lnTo>
                  <a:pt x="0" y="0"/>
                </a:lnTo>
                <a:lnTo>
                  <a:pt x="0" y="260400"/>
                </a:lnTo>
                <a:lnTo>
                  <a:pt x="6877621" y="260400"/>
                </a:lnTo>
                <a:lnTo>
                  <a:pt x="6877621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1338474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573113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747684" y="1169480"/>
            <a:ext cx="1935480" cy="4158615"/>
            <a:chOff x="747684" y="1169480"/>
            <a:chExt cx="1935480" cy="4158615"/>
          </a:xfrm>
        </p:grpSpPr>
        <p:sp>
          <p:nvSpPr>
            <p:cNvPr id="22" name="object 22" descr=""/>
            <p:cNvSpPr/>
            <p:nvPr/>
          </p:nvSpPr>
          <p:spPr>
            <a:xfrm>
              <a:off x="2663750" y="1401007"/>
              <a:ext cx="19050" cy="3927475"/>
            </a:xfrm>
            <a:custGeom>
              <a:avLst/>
              <a:gdLst/>
              <a:ahLst/>
              <a:cxnLst/>
              <a:rect l="l" t="t" r="r" b="b"/>
              <a:pathLst>
                <a:path w="19050" h="3927475">
                  <a:moveTo>
                    <a:pt x="19050" y="0"/>
                  </a:moveTo>
                  <a:lnTo>
                    <a:pt x="0" y="0"/>
                  </a:lnTo>
                  <a:lnTo>
                    <a:pt x="0" y="3926998"/>
                  </a:lnTo>
                  <a:lnTo>
                    <a:pt x="19050" y="392699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673275" y="1179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50391" y="4268237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838" y="0"/>
                  </a:moveTo>
                  <a:lnTo>
                    <a:pt x="0" y="2641"/>
                  </a:lnTo>
                  <a:lnTo>
                    <a:pt x="12" y="2794"/>
                  </a:lnTo>
                  <a:lnTo>
                    <a:pt x="5207" y="5397"/>
                  </a:lnTo>
                  <a:lnTo>
                    <a:pt x="5334" y="5321"/>
                  </a:lnTo>
                  <a:lnTo>
                    <a:pt x="5334" y="292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9A9B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47674" y="4254601"/>
              <a:ext cx="111760" cy="32384"/>
            </a:xfrm>
            <a:custGeom>
              <a:avLst/>
              <a:gdLst/>
              <a:ahLst/>
              <a:cxnLst/>
              <a:rect l="l" t="t" r="r" b="b"/>
              <a:pathLst>
                <a:path w="111759" h="32385">
                  <a:moveTo>
                    <a:pt x="111620" y="19469"/>
                  </a:moveTo>
                  <a:lnTo>
                    <a:pt x="108191" y="16941"/>
                  </a:lnTo>
                  <a:lnTo>
                    <a:pt x="108127" y="16052"/>
                  </a:lnTo>
                  <a:lnTo>
                    <a:pt x="107784" y="15798"/>
                  </a:lnTo>
                  <a:lnTo>
                    <a:pt x="106908" y="16281"/>
                  </a:lnTo>
                  <a:lnTo>
                    <a:pt x="88557" y="6705"/>
                  </a:lnTo>
                  <a:lnTo>
                    <a:pt x="76504" y="0"/>
                  </a:lnTo>
                  <a:lnTo>
                    <a:pt x="30289" y="1511"/>
                  </a:lnTo>
                  <a:lnTo>
                    <a:pt x="4914" y="6553"/>
                  </a:lnTo>
                  <a:lnTo>
                    <a:pt x="2882" y="5549"/>
                  </a:lnTo>
                  <a:lnTo>
                    <a:pt x="2806" y="6972"/>
                  </a:lnTo>
                  <a:lnTo>
                    <a:pt x="0" y="7518"/>
                  </a:lnTo>
                  <a:lnTo>
                    <a:pt x="2349" y="9512"/>
                  </a:lnTo>
                  <a:lnTo>
                    <a:pt x="38493" y="29311"/>
                  </a:lnTo>
                  <a:lnTo>
                    <a:pt x="43535" y="31864"/>
                  </a:lnTo>
                  <a:lnTo>
                    <a:pt x="53327" y="30759"/>
                  </a:lnTo>
                  <a:lnTo>
                    <a:pt x="69697" y="28168"/>
                  </a:lnTo>
                  <a:lnTo>
                    <a:pt x="95465" y="23355"/>
                  </a:lnTo>
                  <a:lnTo>
                    <a:pt x="104305" y="21399"/>
                  </a:lnTo>
                  <a:lnTo>
                    <a:pt x="111620" y="19469"/>
                  </a:lnTo>
                  <a:close/>
                </a:path>
              </a:pathLst>
            </a:custGeom>
            <a:solidFill>
              <a:srgbClr val="0805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47788" y="4252518"/>
              <a:ext cx="111760" cy="32384"/>
            </a:xfrm>
            <a:custGeom>
              <a:avLst/>
              <a:gdLst/>
              <a:ahLst/>
              <a:cxnLst/>
              <a:rect l="l" t="t" r="r" b="b"/>
              <a:pathLst>
                <a:path w="111759" h="32385">
                  <a:moveTo>
                    <a:pt x="111328" y="19519"/>
                  </a:moveTo>
                  <a:lnTo>
                    <a:pt x="108178" y="16954"/>
                  </a:lnTo>
                  <a:lnTo>
                    <a:pt x="108051" y="16903"/>
                  </a:lnTo>
                  <a:lnTo>
                    <a:pt x="108089" y="16014"/>
                  </a:lnTo>
                  <a:lnTo>
                    <a:pt x="107581" y="15709"/>
                  </a:lnTo>
                  <a:lnTo>
                    <a:pt x="106705" y="16192"/>
                  </a:lnTo>
                  <a:lnTo>
                    <a:pt x="88544" y="6718"/>
                  </a:lnTo>
                  <a:lnTo>
                    <a:pt x="76492" y="0"/>
                  </a:lnTo>
                  <a:lnTo>
                    <a:pt x="30276" y="1524"/>
                  </a:lnTo>
                  <a:lnTo>
                    <a:pt x="13512" y="4762"/>
                  </a:lnTo>
                  <a:lnTo>
                    <a:pt x="5270" y="6451"/>
                  </a:lnTo>
                  <a:lnTo>
                    <a:pt x="2641" y="4965"/>
                  </a:lnTo>
                  <a:lnTo>
                    <a:pt x="2705" y="6985"/>
                  </a:lnTo>
                  <a:lnTo>
                    <a:pt x="0" y="7531"/>
                  </a:lnTo>
                  <a:lnTo>
                    <a:pt x="2336" y="9525"/>
                  </a:lnTo>
                  <a:lnTo>
                    <a:pt x="38481" y="29324"/>
                  </a:lnTo>
                  <a:lnTo>
                    <a:pt x="43522" y="31877"/>
                  </a:lnTo>
                  <a:lnTo>
                    <a:pt x="53314" y="30772"/>
                  </a:lnTo>
                  <a:lnTo>
                    <a:pt x="95224" y="23393"/>
                  </a:lnTo>
                  <a:lnTo>
                    <a:pt x="104013" y="21450"/>
                  </a:lnTo>
                  <a:lnTo>
                    <a:pt x="111328" y="19519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47684" y="4249525"/>
              <a:ext cx="111760" cy="32384"/>
            </a:xfrm>
            <a:custGeom>
              <a:avLst/>
              <a:gdLst/>
              <a:ahLst/>
              <a:cxnLst/>
              <a:rect l="l" t="t" r="r" b="b"/>
              <a:pathLst>
                <a:path w="111759" h="32385">
                  <a:moveTo>
                    <a:pt x="76504" y="0"/>
                  </a:moveTo>
                  <a:lnTo>
                    <a:pt x="30289" y="1511"/>
                  </a:lnTo>
                  <a:lnTo>
                    <a:pt x="0" y="7518"/>
                  </a:lnTo>
                  <a:lnTo>
                    <a:pt x="2349" y="9512"/>
                  </a:lnTo>
                  <a:lnTo>
                    <a:pt x="38493" y="29311"/>
                  </a:lnTo>
                  <a:lnTo>
                    <a:pt x="43535" y="31864"/>
                  </a:lnTo>
                  <a:lnTo>
                    <a:pt x="53327" y="30759"/>
                  </a:lnTo>
                  <a:lnTo>
                    <a:pt x="69693" y="28169"/>
                  </a:lnTo>
                  <a:lnTo>
                    <a:pt x="95465" y="23348"/>
                  </a:lnTo>
                  <a:lnTo>
                    <a:pt x="104305" y="21399"/>
                  </a:lnTo>
                  <a:lnTo>
                    <a:pt x="111620" y="19469"/>
                  </a:lnTo>
                  <a:lnTo>
                    <a:pt x="108191" y="16941"/>
                  </a:lnTo>
                  <a:lnTo>
                    <a:pt x="88557" y="6705"/>
                  </a:lnTo>
                  <a:lnTo>
                    <a:pt x="76504" y="0"/>
                  </a:lnTo>
                  <a:close/>
                </a:path>
              </a:pathLst>
            </a:custGeom>
            <a:solidFill>
              <a:srgbClr val="F68B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86182" y="4253528"/>
              <a:ext cx="69850" cy="27305"/>
            </a:xfrm>
            <a:custGeom>
              <a:avLst/>
              <a:gdLst/>
              <a:ahLst/>
              <a:cxnLst/>
              <a:rect l="l" t="t" r="r" b="b"/>
              <a:pathLst>
                <a:path w="69850" h="27304">
                  <a:moveTo>
                    <a:pt x="0" y="25311"/>
                  </a:moveTo>
                  <a:lnTo>
                    <a:pt x="2425" y="26479"/>
                  </a:lnTo>
                  <a:lnTo>
                    <a:pt x="5587" y="26860"/>
                  </a:lnTo>
                  <a:lnTo>
                    <a:pt x="13106" y="26860"/>
                  </a:lnTo>
                  <a:lnTo>
                    <a:pt x="17538" y="26339"/>
                  </a:lnTo>
                  <a:lnTo>
                    <a:pt x="20872" y="25857"/>
                  </a:lnTo>
                  <a:lnTo>
                    <a:pt x="4660" y="25857"/>
                  </a:lnTo>
                  <a:lnTo>
                    <a:pt x="2197" y="25679"/>
                  </a:lnTo>
                  <a:lnTo>
                    <a:pt x="0" y="25311"/>
                  </a:lnTo>
                  <a:close/>
                </a:path>
                <a:path w="69850" h="27304">
                  <a:moveTo>
                    <a:pt x="45275" y="0"/>
                  </a:moveTo>
                  <a:lnTo>
                    <a:pt x="46164" y="4902"/>
                  </a:lnTo>
                  <a:lnTo>
                    <a:pt x="53352" y="11772"/>
                  </a:lnTo>
                  <a:lnTo>
                    <a:pt x="54711" y="15735"/>
                  </a:lnTo>
                  <a:lnTo>
                    <a:pt x="7289" y="25857"/>
                  </a:lnTo>
                  <a:lnTo>
                    <a:pt x="20872" y="25857"/>
                  </a:lnTo>
                  <a:lnTo>
                    <a:pt x="65811" y="17399"/>
                  </a:lnTo>
                  <a:lnTo>
                    <a:pt x="69684" y="15925"/>
                  </a:lnTo>
                  <a:lnTo>
                    <a:pt x="69672" y="13233"/>
                  </a:lnTo>
                  <a:lnTo>
                    <a:pt x="65785" y="10909"/>
                  </a:lnTo>
                  <a:lnTo>
                    <a:pt x="55968" y="5791"/>
                  </a:lnTo>
                  <a:lnTo>
                    <a:pt x="45275" y="0"/>
                  </a:lnTo>
                  <a:close/>
                </a:path>
              </a:pathLst>
            </a:custGeom>
            <a:solidFill>
              <a:srgbClr val="E0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73742" y="4251435"/>
              <a:ext cx="59690" cy="26034"/>
            </a:xfrm>
            <a:custGeom>
              <a:avLst/>
              <a:gdLst/>
              <a:ahLst/>
              <a:cxnLst/>
              <a:rect l="l" t="t" r="r" b="b"/>
              <a:pathLst>
                <a:path w="59690" h="26035">
                  <a:moveTo>
                    <a:pt x="2171" y="0"/>
                  </a:moveTo>
                  <a:lnTo>
                    <a:pt x="32410" y="25539"/>
                  </a:lnTo>
                  <a:lnTo>
                    <a:pt x="34987" y="25133"/>
                  </a:lnTo>
                  <a:lnTo>
                    <a:pt x="32511" y="25133"/>
                  </a:lnTo>
                  <a:lnTo>
                    <a:pt x="16676" y="22998"/>
                  </a:lnTo>
                  <a:lnTo>
                    <a:pt x="6727" y="18300"/>
                  </a:lnTo>
                  <a:lnTo>
                    <a:pt x="1565" y="13603"/>
                  </a:lnTo>
                  <a:lnTo>
                    <a:pt x="153" y="11560"/>
                  </a:lnTo>
                  <a:lnTo>
                    <a:pt x="238" y="10642"/>
                  </a:lnTo>
                  <a:lnTo>
                    <a:pt x="2171" y="0"/>
                  </a:lnTo>
                  <a:close/>
                </a:path>
                <a:path w="59690" h="26035">
                  <a:moveTo>
                    <a:pt x="35168" y="25104"/>
                  </a:moveTo>
                  <a:lnTo>
                    <a:pt x="33337" y="25133"/>
                  </a:lnTo>
                  <a:lnTo>
                    <a:pt x="34987" y="25133"/>
                  </a:lnTo>
                  <a:lnTo>
                    <a:pt x="35168" y="25104"/>
                  </a:lnTo>
                  <a:close/>
                </a:path>
                <a:path w="59690" h="26035">
                  <a:moveTo>
                    <a:pt x="54416" y="18595"/>
                  </a:moveTo>
                  <a:lnTo>
                    <a:pt x="46918" y="23251"/>
                  </a:lnTo>
                  <a:lnTo>
                    <a:pt x="35168" y="25104"/>
                  </a:lnTo>
                  <a:lnTo>
                    <a:pt x="43129" y="24980"/>
                  </a:lnTo>
                  <a:lnTo>
                    <a:pt x="49237" y="22491"/>
                  </a:lnTo>
                  <a:lnTo>
                    <a:pt x="54416" y="18595"/>
                  </a:lnTo>
                  <a:close/>
                </a:path>
                <a:path w="59690" h="26035">
                  <a:moveTo>
                    <a:pt x="55147" y="18042"/>
                  </a:moveTo>
                  <a:lnTo>
                    <a:pt x="54416" y="18595"/>
                  </a:lnTo>
                  <a:lnTo>
                    <a:pt x="55024" y="18218"/>
                  </a:lnTo>
                  <a:lnTo>
                    <a:pt x="55147" y="18042"/>
                  </a:lnTo>
                  <a:close/>
                </a:path>
                <a:path w="59690" h="26035">
                  <a:moveTo>
                    <a:pt x="59097" y="11560"/>
                  </a:moveTo>
                  <a:lnTo>
                    <a:pt x="58551" y="13184"/>
                  </a:lnTo>
                  <a:lnTo>
                    <a:pt x="55147" y="18042"/>
                  </a:lnTo>
                  <a:lnTo>
                    <a:pt x="58331" y="15633"/>
                  </a:lnTo>
                  <a:lnTo>
                    <a:pt x="59097" y="11560"/>
                  </a:lnTo>
                  <a:close/>
                </a:path>
                <a:path w="59690" h="26035">
                  <a:moveTo>
                    <a:pt x="58851" y="8318"/>
                  </a:moveTo>
                  <a:lnTo>
                    <a:pt x="59270" y="10642"/>
                  </a:lnTo>
                  <a:lnTo>
                    <a:pt x="59097" y="11560"/>
                  </a:lnTo>
                  <a:lnTo>
                    <a:pt x="59321" y="10896"/>
                  </a:lnTo>
                  <a:lnTo>
                    <a:pt x="58851" y="8318"/>
                  </a:lnTo>
                  <a:close/>
                </a:path>
              </a:pathLst>
            </a:custGeom>
            <a:solidFill>
              <a:srgbClr val="C271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73830" y="4143146"/>
              <a:ext cx="59690" cy="133985"/>
            </a:xfrm>
            <a:custGeom>
              <a:avLst/>
              <a:gdLst/>
              <a:ahLst/>
              <a:cxnLst/>
              <a:rect l="l" t="t" r="r" b="b"/>
              <a:pathLst>
                <a:path w="59690" h="133985">
                  <a:moveTo>
                    <a:pt x="37553" y="0"/>
                  </a:moveTo>
                  <a:lnTo>
                    <a:pt x="21780" y="101"/>
                  </a:lnTo>
                  <a:lnTo>
                    <a:pt x="0" y="119760"/>
                  </a:lnTo>
                  <a:lnTo>
                    <a:pt x="1476" y="121896"/>
                  </a:lnTo>
                  <a:lnTo>
                    <a:pt x="6638" y="126593"/>
                  </a:lnTo>
                  <a:lnTo>
                    <a:pt x="16587" y="131291"/>
                  </a:lnTo>
                  <a:lnTo>
                    <a:pt x="32423" y="133426"/>
                  </a:lnTo>
                  <a:lnTo>
                    <a:pt x="46571" y="133199"/>
                  </a:lnTo>
                  <a:lnTo>
                    <a:pt x="54075" y="131614"/>
                  </a:lnTo>
                  <a:lnTo>
                    <a:pt x="57442" y="127312"/>
                  </a:lnTo>
                  <a:lnTo>
                    <a:pt x="59181" y="118935"/>
                  </a:lnTo>
                  <a:lnTo>
                    <a:pt x="37553" y="0"/>
                  </a:lnTo>
                  <a:close/>
                </a:path>
              </a:pathLst>
            </a:custGeom>
            <a:solidFill>
              <a:srgbClr val="F04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77608" y="4172470"/>
              <a:ext cx="52069" cy="78740"/>
            </a:xfrm>
            <a:custGeom>
              <a:avLst/>
              <a:gdLst/>
              <a:ahLst/>
              <a:cxnLst/>
              <a:rect l="l" t="t" r="r" b="b"/>
              <a:pathLst>
                <a:path w="52069" h="78739">
                  <a:moveTo>
                    <a:pt x="43484" y="24104"/>
                  </a:moveTo>
                  <a:lnTo>
                    <a:pt x="39103" y="50"/>
                  </a:lnTo>
                  <a:lnTo>
                    <a:pt x="35636" y="977"/>
                  </a:lnTo>
                  <a:lnTo>
                    <a:pt x="31203" y="1587"/>
                  </a:lnTo>
                  <a:lnTo>
                    <a:pt x="20358" y="1587"/>
                  </a:lnTo>
                  <a:lnTo>
                    <a:pt x="16078" y="927"/>
                  </a:lnTo>
                  <a:lnTo>
                    <a:pt x="12674" y="0"/>
                  </a:lnTo>
                  <a:lnTo>
                    <a:pt x="8407" y="23418"/>
                  </a:lnTo>
                  <a:lnTo>
                    <a:pt x="13500" y="25539"/>
                  </a:lnTo>
                  <a:lnTo>
                    <a:pt x="19951" y="26974"/>
                  </a:lnTo>
                  <a:lnTo>
                    <a:pt x="34391" y="26974"/>
                  </a:lnTo>
                  <a:lnTo>
                    <a:pt x="39509" y="25742"/>
                  </a:lnTo>
                  <a:lnTo>
                    <a:pt x="43484" y="24104"/>
                  </a:lnTo>
                  <a:close/>
                </a:path>
                <a:path w="52069" h="78739">
                  <a:moveTo>
                    <a:pt x="51879" y="70256"/>
                  </a:moveTo>
                  <a:lnTo>
                    <a:pt x="47675" y="47167"/>
                  </a:lnTo>
                  <a:lnTo>
                    <a:pt x="44450" y="49847"/>
                  </a:lnTo>
                  <a:lnTo>
                    <a:pt x="37820" y="52781"/>
                  </a:lnTo>
                  <a:lnTo>
                    <a:pt x="14147" y="52781"/>
                  </a:lnTo>
                  <a:lnTo>
                    <a:pt x="7277" y="49580"/>
                  </a:lnTo>
                  <a:lnTo>
                    <a:pt x="4025" y="47498"/>
                  </a:lnTo>
                  <a:lnTo>
                    <a:pt x="0" y="69634"/>
                  </a:lnTo>
                  <a:lnTo>
                    <a:pt x="4851" y="72885"/>
                  </a:lnTo>
                  <a:lnTo>
                    <a:pt x="11074" y="75603"/>
                  </a:lnTo>
                  <a:lnTo>
                    <a:pt x="18745" y="77470"/>
                  </a:lnTo>
                  <a:lnTo>
                    <a:pt x="27940" y="78168"/>
                  </a:lnTo>
                  <a:lnTo>
                    <a:pt x="40487" y="78168"/>
                  </a:lnTo>
                  <a:lnTo>
                    <a:pt x="47942" y="73507"/>
                  </a:lnTo>
                  <a:lnTo>
                    <a:pt x="51879" y="70256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79678" y="4143159"/>
              <a:ext cx="47625" cy="133985"/>
            </a:xfrm>
            <a:custGeom>
              <a:avLst/>
              <a:gdLst/>
              <a:ahLst/>
              <a:cxnLst/>
              <a:rect l="l" t="t" r="r" b="b"/>
              <a:pathLst>
                <a:path w="47625" h="133985">
                  <a:moveTo>
                    <a:pt x="1524" y="101473"/>
                  </a:moveTo>
                  <a:lnTo>
                    <a:pt x="444" y="100787"/>
                  </a:lnTo>
                  <a:lnTo>
                    <a:pt x="190" y="104203"/>
                  </a:lnTo>
                  <a:lnTo>
                    <a:pt x="38" y="107403"/>
                  </a:lnTo>
                  <a:lnTo>
                    <a:pt x="0" y="110286"/>
                  </a:lnTo>
                  <a:lnTo>
                    <a:pt x="1524" y="101473"/>
                  </a:lnTo>
                  <a:close/>
                </a:path>
                <a:path w="47625" h="133985">
                  <a:moveTo>
                    <a:pt x="9753" y="53975"/>
                  </a:moveTo>
                  <a:lnTo>
                    <a:pt x="8826" y="53682"/>
                  </a:lnTo>
                  <a:lnTo>
                    <a:pt x="7937" y="53365"/>
                  </a:lnTo>
                  <a:lnTo>
                    <a:pt x="7086" y="53022"/>
                  </a:lnTo>
                  <a:lnTo>
                    <a:pt x="5588" y="61252"/>
                  </a:lnTo>
                  <a:lnTo>
                    <a:pt x="4216" y="69557"/>
                  </a:lnTo>
                  <a:lnTo>
                    <a:pt x="3086" y="77482"/>
                  </a:lnTo>
                  <a:lnTo>
                    <a:pt x="3771" y="77876"/>
                  </a:lnTo>
                  <a:lnTo>
                    <a:pt x="4572" y="78282"/>
                  </a:lnTo>
                  <a:lnTo>
                    <a:pt x="5473" y="78689"/>
                  </a:lnTo>
                  <a:lnTo>
                    <a:pt x="9753" y="53975"/>
                  </a:lnTo>
                  <a:close/>
                </a:path>
                <a:path w="47625" h="133985">
                  <a:moveTo>
                    <a:pt x="24231" y="0"/>
                  </a:moveTo>
                  <a:lnTo>
                    <a:pt x="18618" y="0"/>
                  </a:lnTo>
                  <a:lnTo>
                    <a:pt x="17030" y="6121"/>
                  </a:lnTo>
                  <a:lnTo>
                    <a:pt x="15316" y="13195"/>
                  </a:lnTo>
                  <a:lnTo>
                    <a:pt x="13512" y="21069"/>
                  </a:lnTo>
                  <a:lnTo>
                    <a:pt x="11684" y="29578"/>
                  </a:lnTo>
                  <a:lnTo>
                    <a:pt x="12395" y="29756"/>
                  </a:lnTo>
                  <a:lnTo>
                    <a:pt x="13906" y="30060"/>
                  </a:lnTo>
                  <a:lnTo>
                    <a:pt x="18326" y="4521"/>
                  </a:lnTo>
                  <a:lnTo>
                    <a:pt x="19050" y="3937"/>
                  </a:lnTo>
                  <a:lnTo>
                    <a:pt x="20078" y="3937"/>
                  </a:lnTo>
                  <a:lnTo>
                    <a:pt x="21107" y="4114"/>
                  </a:lnTo>
                  <a:lnTo>
                    <a:pt x="21742" y="5016"/>
                  </a:lnTo>
                  <a:lnTo>
                    <a:pt x="20180" y="13982"/>
                  </a:lnTo>
                  <a:lnTo>
                    <a:pt x="21615" y="8267"/>
                  </a:lnTo>
                  <a:lnTo>
                    <a:pt x="22834" y="3937"/>
                  </a:lnTo>
                  <a:lnTo>
                    <a:pt x="22974" y="3454"/>
                  </a:lnTo>
                  <a:lnTo>
                    <a:pt x="24231" y="0"/>
                  </a:lnTo>
                  <a:close/>
                </a:path>
                <a:path w="47625" h="133985">
                  <a:moveTo>
                    <a:pt x="47332" y="125628"/>
                  </a:moveTo>
                  <a:lnTo>
                    <a:pt x="42125" y="129044"/>
                  </a:lnTo>
                  <a:lnTo>
                    <a:pt x="34772" y="130606"/>
                  </a:lnTo>
                  <a:lnTo>
                    <a:pt x="27533" y="130606"/>
                  </a:lnTo>
                  <a:lnTo>
                    <a:pt x="18440" y="129768"/>
                  </a:lnTo>
                  <a:lnTo>
                    <a:pt x="10553" y="127355"/>
                  </a:lnTo>
                  <a:lnTo>
                    <a:pt x="4953" y="123507"/>
                  </a:lnTo>
                  <a:lnTo>
                    <a:pt x="2692" y="118376"/>
                  </a:lnTo>
                  <a:lnTo>
                    <a:pt x="2705" y="115938"/>
                  </a:lnTo>
                  <a:lnTo>
                    <a:pt x="2832" y="114134"/>
                  </a:lnTo>
                  <a:lnTo>
                    <a:pt x="1435" y="122174"/>
                  </a:lnTo>
                  <a:lnTo>
                    <a:pt x="1295" y="122466"/>
                  </a:lnTo>
                  <a:lnTo>
                    <a:pt x="1079" y="122707"/>
                  </a:lnTo>
                  <a:lnTo>
                    <a:pt x="1333" y="123609"/>
                  </a:lnTo>
                  <a:lnTo>
                    <a:pt x="33108" y="133019"/>
                  </a:lnTo>
                  <a:lnTo>
                    <a:pt x="31369" y="133248"/>
                  </a:lnTo>
                  <a:lnTo>
                    <a:pt x="29578" y="133375"/>
                  </a:lnTo>
                  <a:lnTo>
                    <a:pt x="37223" y="133248"/>
                  </a:lnTo>
                  <a:lnTo>
                    <a:pt x="43294" y="130771"/>
                  </a:lnTo>
                  <a:lnTo>
                    <a:pt x="43510" y="130606"/>
                  </a:lnTo>
                  <a:lnTo>
                    <a:pt x="47117" y="127889"/>
                  </a:lnTo>
                  <a:lnTo>
                    <a:pt x="47117" y="127203"/>
                  </a:lnTo>
                  <a:lnTo>
                    <a:pt x="47269" y="126187"/>
                  </a:lnTo>
                  <a:lnTo>
                    <a:pt x="47332" y="125628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80122" y="4172737"/>
              <a:ext cx="13970" cy="72390"/>
            </a:xfrm>
            <a:custGeom>
              <a:avLst/>
              <a:gdLst/>
              <a:ahLst/>
              <a:cxnLst/>
              <a:rect l="l" t="t" r="r" b="b"/>
              <a:pathLst>
                <a:path w="13970" h="72389">
                  <a:moveTo>
                    <a:pt x="5029" y="49098"/>
                  </a:moveTo>
                  <a:lnTo>
                    <a:pt x="4127" y="48704"/>
                  </a:lnTo>
                  <a:lnTo>
                    <a:pt x="2641" y="47904"/>
                  </a:lnTo>
                  <a:lnTo>
                    <a:pt x="1447" y="56286"/>
                  </a:lnTo>
                  <a:lnTo>
                    <a:pt x="520" y="64236"/>
                  </a:lnTo>
                  <a:lnTo>
                    <a:pt x="0" y="71208"/>
                  </a:lnTo>
                  <a:lnTo>
                    <a:pt x="1079" y="71894"/>
                  </a:lnTo>
                  <a:lnTo>
                    <a:pt x="5029" y="49098"/>
                  </a:lnTo>
                  <a:close/>
                </a:path>
                <a:path w="13970" h="72389">
                  <a:moveTo>
                    <a:pt x="13449" y="469"/>
                  </a:moveTo>
                  <a:lnTo>
                    <a:pt x="11239" y="0"/>
                  </a:lnTo>
                  <a:lnTo>
                    <a:pt x="9677" y="7442"/>
                  </a:lnTo>
                  <a:lnTo>
                    <a:pt x="8102" y="15405"/>
                  </a:lnTo>
                  <a:lnTo>
                    <a:pt x="6642" y="23444"/>
                  </a:lnTo>
                  <a:lnTo>
                    <a:pt x="8382" y="24091"/>
                  </a:lnTo>
                  <a:lnTo>
                    <a:pt x="9309" y="24396"/>
                  </a:lnTo>
                  <a:lnTo>
                    <a:pt x="13449" y="469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82519" y="4157135"/>
              <a:ext cx="17780" cy="100330"/>
            </a:xfrm>
            <a:custGeom>
              <a:avLst/>
              <a:gdLst/>
              <a:ahLst/>
              <a:cxnLst/>
              <a:rect l="l" t="t" r="r" b="b"/>
              <a:pathLst>
                <a:path w="17779" h="100329">
                  <a:moveTo>
                    <a:pt x="1181" y="88861"/>
                  </a:moveTo>
                  <a:lnTo>
                    <a:pt x="609" y="93408"/>
                  </a:lnTo>
                  <a:lnTo>
                    <a:pt x="203" y="97256"/>
                  </a:lnTo>
                  <a:lnTo>
                    <a:pt x="0" y="100152"/>
                  </a:lnTo>
                  <a:lnTo>
                    <a:pt x="1892" y="89204"/>
                  </a:lnTo>
                  <a:lnTo>
                    <a:pt x="1181" y="88861"/>
                  </a:lnTo>
                  <a:close/>
                </a:path>
                <a:path w="17779" h="100329">
                  <a:moveTo>
                    <a:pt x="8851" y="40563"/>
                  </a:moveTo>
                  <a:lnTo>
                    <a:pt x="7302" y="49009"/>
                  </a:lnTo>
                  <a:lnTo>
                    <a:pt x="5842" y="57530"/>
                  </a:lnTo>
                  <a:lnTo>
                    <a:pt x="4572" y="65493"/>
                  </a:lnTo>
                  <a:lnTo>
                    <a:pt x="5918" y="65963"/>
                  </a:lnTo>
                  <a:lnTo>
                    <a:pt x="10261" y="40906"/>
                  </a:lnTo>
                  <a:lnTo>
                    <a:pt x="9779" y="40805"/>
                  </a:lnTo>
                  <a:lnTo>
                    <a:pt x="8851" y="40563"/>
                  </a:lnTo>
                  <a:close/>
                </a:path>
                <a:path w="17779" h="100329">
                  <a:moveTo>
                    <a:pt x="17348" y="0"/>
                  </a:moveTo>
                  <a:lnTo>
                    <a:pt x="16116" y="4914"/>
                  </a:lnTo>
                  <a:lnTo>
                    <a:pt x="14859" y="10502"/>
                  </a:lnTo>
                  <a:lnTo>
                    <a:pt x="13589" y="16471"/>
                  </a:lnTo>
                  <a:lnTo>
                    <a:pt x="14478" y="16586"/>
                  </a:lnTo>
                  <a:lnTo>
                    <a:pt x="17348" y="0"/>
                  </a:lnTo>
                  <a:close/>
                </a:path>
              </a:pathLst>
            </a:custGeom>
            <a:solidFill>
              <a:srgbClr val="F47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83691" y="4173613"/>
              <a:ext cx="13335" cy="73025"/>
            </a:xfrm>
            <a:custGeom>
              <a:avLst/>
              <a:gdLst/>
              <a:ahLst/>
              <a:cxnLst/>
              <a:rect l="l" t="t" r="r" b="b"/>
              <a:pathLst>
                <a:path w="13334" h="73025">
                  <a:moveTo>
                    <a:pt x="4737" y="49491"/>
                  </a:moveTo>
                  <a:lnTo>
                    <a:pt x="3390" y="49022"/>
                  </a:lnTo>
                  <a:lnTo>
                    <a:pt x="1993" y="57734"/>
                  </a:lnTo>
                  <a:lnTo>
                    <a:pt x="825" y="65798"/>
                  </a:lnTo>
                  <a:lnTo>
                    <a:pt x="0" y="72390"/>
                  </a:lnTo>
                  <a:lnTo>
                    <a:pt x="711" y="72745"/>
                  </a:lnTo>
                  <a:lnTo>
                    <a:pt x="4737" y="49491"/>
                  </a:lnTo>
                  <a:close/>
                </a:path>
                <a:path w="13334" h="73025">
                  <a:moveTo>
                    <a:pt x="13296" y="114"/>
                  </a:moveTo>
                  <a:lnTo>
                    <a:pt x="12407" y="0"/>
                  </a:lnTo>
                  <a:lnTo>
                    <a:pt x="10795" y="7594"/>
                  </a:lnTo>
                  <a:lnTo>
                    <a:pt x="9194" y="15811"/>
                  </a:lnTo>
                  <a:lnTo>
                    <a:pt x="7670" y="24079"/>
                  </a:lnTo>
                  <a:lnTo>
                    <a:pt x="9080" y="24434"/>
                  </a:lnTo>
                  <a:lnTo>
                    <a:pt x="13296" y="114"/>
                  </a:lnTo>
                  <a:close/>
                </a:path>
              </a:pathLst>
            </a:custGeom>
            <a:solidFill>
              <a:srgbClr val="E8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79602" y="4147096"/>
              <a:ext cx="22225" cy="119380"/>
            </a:xfrm>
            <a:custGeom>
              <a:avLst/>
              <a:gdLst/>
              <a:ahLst/>
              <a:cxnLst/>
              <a:rect l="l" t="t" r="r" b="b"/>
              <a:pathLst>
                <a:path w="22225" h="119379">
                  <a:moveTo>
                    <a:pt x="4089" y="98907"/>
                  </a:moveTo>
                  <a:lnTo>
                    <a:pt x="3213" y="98475"/>
                  </a:lnTo>
                  <a:lnTo>
                    <a:pt x="1600" y="97536"/>
                  </a:lnTo>
                  <a:lnTo>
                    <a:pt x="76" y="106349"/>
                  </a:lnTo>
                  <a:lnTo>
                    <a:pt x="0" y="111633"/>
                  </a:lnTo>
                  <a:lnTo>
                    <a:pt x="330" y="115912"/>
                  </a:lnTo>
                  <a:lnTo>
                    <a:pt x="1155" y="118770"/>
                  </a:lnTo>
                  <a:lnTo>
                    <a:pt x="1358" y="118541"/>
                  </a:lnTo>
                  <a:lnTo>
                    <a:pt x="1511" y="118249"/>
                  </a:lnTo>
                  <a:lnTo>
                    <a:pt x="2908" y="110197"/>
                  </a:lnTo>
                  <a:lnTo>
                    <a:pt x="3111" y="107302"/>
                  </a:lnTo>
                  <a:lnTo>
                    <a:pt x="3517" y="103454"/>
                  </a:lnTo>
                  <a:lnTo>
                    <a:pt x="4089" y="98907"/>
                  </a:lnTo>
                  <a:close/>
                </a:path>
                <a:path w="22225" h="119379">
                  <a:moveTo>
                    <a:pt x="11760" y="50609"/>
                  </a:moveTo>
                  <a:lnTo>
                    <a:pt x="10452" y="50241"/>
                  </a:lnTo>
                  <a:lnTo>
                    <a:pt x="9829" y="50038"/>
                  </a:lnTo>
                  <a:lnTo>
                    <a:pt x="5549" y="74752"/>
                  </a:lnTo>
                  <a:lnTo>
                    <a:pt x="6781" y="75285"/>
                  </a:lnTo>
                  <a:lnTo>
                    <a:pt x="7480" y="75539"/>
                  </a:lnTo>
                  <a:lnTo>
                    <a:pt x="8750" y="67576"/>
                  </a:lnTo>
                  <a:lnTo>
                    <a:pt x="10210" y="59055"/>
                  </a:lnTo>
                  <a:lnTo>
                    <a:pt x="11760" y="50609"/>
                  </a:lnTo>
                  <a:close/>
                </a:path>
                <a:path w="22225" h="119379">
                  <a:moveTo>
                    <a:pt x="21818" y="1079"/>
                  </a:moveTo>
                  <a:lnTo>
                    <a:pt x="21183" y="190"/>
                  </a:lnTo>
                  <a:lnTo>
                    <a:pt x="19951" y="0"/>
                  </a:lnTo>
                  <a:lnTo>
                    <a:pt x="19126" y="0"/>
                  </a:lnTo>
                  <a:lnTo>
                    <a:pt x="18402" y="584"/>
                  </a:lnTo>
                  <a:lnTo>
                    <a:pt x="13970" y="26123"/>
                  </a:lnTo>
                  <a:lnTo>
                    <a:pt x="16497" y="26517"/>
                  </a:lnTo>
                  <a:lnTo>
                    <a:pt x="17767" y="20548"/>
                  </a:lnTo>
                  <a:lnTo>
                    <a:pt x="19037" y="14960"/>
                  </a:lnTo>
                  <a:lnTo>
                    <a:pt x="20256" y="10058"/>
                  </a:lnTo>
                  <a:lnTo>
                    <a:pt x="21818" y="1079"/>
                  </a:lnTo>
                  <a:close/>
                </a:path>
              </a:pathLst>
            </a:custGeom>
            <a:solidFill>
              <a:srgbClr val="F68C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81202" y="4173220"/>
              <a:ext cx="15240" cy="73025"/>
            </a:xfrm>
            <a:custGeom>
              <a:avLst/>
              <a:gdLst/>
              <a:ahLst/>
              <a:cxnLst/>
              <a:rect l="l" t="t" r="r" b="b"/>
              <a:pathLst>
                <a:path w="15240" h="73025">
                  <a:moveTo>
                    <a:pt x="5880" y="49415"/>
                  </a:moveTo>
                  <a:lnTo>
                    <a:pt x="3949" y="48628"/>
                  </a:lnTo>
                  <a:lnTo>
                    <a:pt x="0" y="71412"/>
                  </a:lnTo>
                  <a:lnTo>
                    <a:pt x="1612" y="72351"/>
                  </a:lnTo>
                  <a:lnTo>
                    <a:pt x="2489" y="72783"/>
                  </a:lnTo>
                  <a:lnTo>
                    <a:pt x="3314" y="66192"/>
                  </a:lnTo>
                  <a:lnTo>
                    <a:pt x="4495" y="58127"/>
                  </a:lnTo>
                  <a:lnTo>
                    <a:pt x="5880" y="49415"/>
                  </a:lnTo>
                  <a:close/>
                </a:path>
                <a:path w="15240" h="73025">
                  <a:moveTo>
                    <a:pt x="14897" y="406"/>
                  </a:moveTo>
                  <a:lnTo>
                    <a:pt x="12369" y="0"/>
                  </a:lnTo>
                  <a:lnTo>
                    <a:pt x="8229" y="23914"/>
                  </a:lnTo>
                  <a:lnTo>
                    <a:pt x="10160" y="24485"/>
                  </a:lnTo>
                  <a:lnTo>
                    <a:pt x="11684" y="16205"/>
                  </a:lnTo>
                  <a:lnTo>
                    <a:pt x="13284" y="7988"/>
                  </a:lnTo>
                  <a:lnTo>
                    <a:pt x="14897" y="406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26800" y="426707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5270" y="0"/>
                  </a:moveTo>
                  <a:lnTo>
                    <a:pt x="0" y="3975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9D5E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03636" y="4143149"/>
              <a:ext cx="29845" cy="125730"/>
            </a:xfrm>
            <a:custGeom>
              <a:avLst/>
              <a:gdLst/>
              <a:ahLst/>
              <a:cxnLst/>
              <a:rect l="l" t="t" r="r" b="b"/>
              <a:pathLst>
                <a:path w="29844" h="125729">
                  <a:moveTo>
                    <a:pt x="25857" y="99580"/>
                  </a:moveTo>
                  <a:lnTo>
                    <a:pt x="24790" y="100469"/>
                  </a:lnTo>
                  <a:lnTo>
                    <a:pt x="23456" y="101447"/>
                  </a:lnTo>
                  <a:lnTo>
                    <a:pt x="21831" y="102425"/>
                  </a:lnTo>
                  <a:lnTo>
                    <a:pt x="23825" y="117322"/>
                  </a:lnTo>
                  <a:lnTo>
                    <a:pt x="23787" y="122212"/>
                  </a:lnTo>
                  <a:lnTo>
                    <a:pt x="23380" y="125641"/>
                  </a:lnTo>
                  <a:lnTo>
                    <a:pt x="26035" y="123901"/>
                  </a:lnTo>
                  <a:lnTo>
                    <a:pt x="28130" y="121678"/>
                  </a:lnTo>
                  <a:lnTo>
                    <a:pt x="29375" y="118935"/>
                  </a:lnTo>
                  <a:lnTo>
                    <a:pt x="25857" y="99580"/>
                  </a:lnTo>
                  <a:close/>
                </a:path>
                <a:path w="29844" h="125729">
                  <a:moveTo>
                    <a:pt x="21661" y="76479"/>
                  </a:moveTo>
                  <a:lnTo>
                    <a:pt x="22923" y="83413"/>
                  </a:lnTo>
                  <a:lnTo>
                    <a:pt x="21661" y="76479"/>
                  </a:lnTo>
                  <a:close/>
                </a:path>
                <a:path w="29844" h="125729">
                  <a:moveTo>
                    <a:pt x="17462" y="53416"/>
                  </a:moveTo>
                  <a:lnTo>
                    <a:pt x="16471" y="53822"/>
                  </a:lnTo>
                  <a:lnTo>
                    <a:pt x="15417" y="54203"/>
                  </a:lnTo>
                  <a:lnTo>
                    <a:pt x="14287" y="54559"/>
                  </a:lnTo>
                  <a:lnTo>
                    <a:pt x="18262" y="78651"/>
                  </a:lnTo>
                  <a:lnTo>
                    <a:pt x="19672" y="77952"/>
                  </a:lnTo>
                  <a:lnTo>
                    <a:pt x="20789" y="77203"/>
                  </a:lnTo>
                  <a:lnTo>
                    <a:pt x="21653" y="76479"/>
                  </a:lnTo>
                  <a:lnTo>
                    <a:pt x="17462" y="53416"/>
                  </a:lnTo>
                  <a:close/>
                </a:path>
                <a:path w="29844" h="125729">
                  <a:moveTo>
                    <a:pt x="7747" y="0"/>
                  </a:moveTo>
                  <a:lnTo>
                    <a:pt x="3771" y="0"/>
                  </a:lnTo>
                  <a:lnTo>
                    <a:pt x="0" y="2730"/>
                  </a:lnTo>
                  <a:lnTo>
                    <a:pt x="3444" y="4444"/>
                  </a:lnTo>
                  <a:lnTo>
                    <a:pt x="5942" y="8818"/>
                  </a:lnTo>
                  <a:lnTo>
                    <a:pt x="8056" y="16962"/>
                  </a:lnTo>
                  <a:lnTo>
                    <a:pt x="10350" y="29984"/>
                  </a:lnTo>
                  <a:lnTo>
                    <a:pt x="12242" y="29590"/>
                  </a:lnTo>
                  <a:lnTo>
                    <a:pt x="13093" y="29362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BF41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13993" y="4172521"/>
              <a:ext cx="15875" cy="73660"/>
            </a:xfrm>
            <a:custGeom>
              <a:avLst/>
              <a:gdLst/>
              <a:ahLst/>
              <a:cxnLst/>
              <a:rect l="l" t="t" r="r" b="b"/>
              <a:pathLst>
                <a:path w="15875" h="73660">
                  <a:moveTo>
                    <a:pt x="7099" y="24053"/>
                  </a:moveTo>
                  <a:lnTo>
                    <a:pt x="2730" y="0"/>
                  </a:lnTo>
                  <a:lnTo>
                    <a:pt x="965" y="431"/>
                  </a:lnTo>
                  <a:lnTo>
                    <a:pt x="0" y="622"/>
                  </a:lnTo>
                  <a:lnTo>
                    <a:pt x="2311" y="15240"/>
                  </a:lnTo>
                  <a:lnTo>
                    <a:pt x="3937" y="25184"/>
                  </a:lnTo>
                  <a:lnTo>
                    <a:pt x="5067" y="24841"/>
                  </a:lnTo>
                  <a:lnTo>
                    <a:pt x="6121" y="24460"/>
                  </a:lnTo>
                  <a:lnTo>
                    <a:pt x="7099" y="24053"/>
                  </a:lnTo>
                  <a:close/>
                </a:path>
                <a:path w="15875" h="73660">
                  <a:moveTo>
                    <a:pt x="15494" y="70218"/>
                  </a:moveTo>
                  <a:lnTo>
                    <a:pt x="11290" y="47117"/>
                  </a:lnTo>
                  <a:lnTo>
                    <a:pt x="10426" y="47840"/>
                  </a:lnTo>
                  <a:lnTo>
                    <a:pt x="9309" y="48577"/>
                  </a:lnTo>
                  <a:lnTo>
                    <a:pt x="7899" y="49276"/>
                  </a:lnTo>
                  <a:lnTo>
                    <a:pt x="9499" y="59245"/>
                  </a:lnTo>
                  <a:lnTo>
                    <a:pt x="10655" y="66979"/>
                  </a:lnTo>
                  <a:lnTo>
                    <a:pt x="11468" y="73050"/>
                  </a:lnTo>
                  <a:lnTo>
                    <a:pt x="13093" y="72085"/>
                  </a:lnTo>
                  <a:lnTo>
                    <a:pt x="14427" y="71094"/>
                  </a:lnTo>
                  <a:lnTo>
                    <a:pt x="15494" y="70218"/>
                  </a:lnTo>
                  <a:close/>
                </a:path>
              </a:pathLst>
            </a:custGeom>
            <a:solidFill>
              <a:srgbClr val="B1A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26801" y="426208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10" y="0"/>
                  </a:moveTo>
                  <a:lnTo>
                    <a:pt x="4965" y="2743"/>
                  </a:lnTo>
                  <a:lnTo>
                    <a:pt x="2831" y="4991"/>
                  </a:lnTo>
                  <a:lnTo>
                    <a:pt x="215" y="6705"/>
                  </a:lnTo>
                  <a:lnTo>
                    <a:pt x="0" y="8280"/>
                  </a:lnTo>
                  <a:lnTo>
                    <a:pt x="0" y="8966"/>
                  </a:lnTo>
                  <a:lnTo>
                    <a:pt x="5270" y="4991"/>
                  </a:lnTo>
                  <a:lnTo>
                    <a:pt x="6210" y="12"/>
                  </a:lnTo>
                  <a:close/>
                </a:path>
              </a:pathLst>
            </a:custGeom>
            <a:solidFill>
              <a:srgbClr val="C05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73823" y="4143159"/>
              <a:ext cx="39370" cy="133985"/>
            </a:xfrm>
            <a:custGeom>
              <a:avLst/>
              <a:gdLst/>
              <a:ahLst/>
              <a:cxnLst/>
              <a:rect l="l" t="t" r="r" b="b"/>
              <a:pathLst>
                <a:path w="39369" h="133985">
                  <a:moveTo>
                    <a:pt x="16027" y="31673"/>
                  </a:moveTo>
                  <a:lnTo>
                    <a:pt x="7823" y="76809"/>
                  </a:lnTo>
                  <a:lnTo>
                    <a:pt x="8940" y="77495"/>
                  </a:lnTo>
                  <a:lnTo>
                    <a:pt x="10071" y="69557"/>
                  </a:lnTo>
                  <a:lnTo>
                    <a:pt x="11442" y="61252"/>
                  </a:lnTo>
                  <a:lnTo>
                    <a:pt x="12941" y="53035"/>
                  </a:lnTo>
                  <a:lnTo>
                    <a:pt x="12204" y="52730"/>
                  </a:lnTo>
                  <a:lnTo>
                    <a:pt x="16027" y="31673"/>
                  </a:lnTo>
                  <a:close/>
                </a:path>
                <a:path w="39369" h="133985">
                  <a:moveTo>
                    <a:pt x="24472" y="0"/>
                  </a:moveTo>
                  <a:lnTo>
                    <a:pt x="21920" y="0"/>
                  </a:lnTo>
                  <a:lnTo>
                    <a:pt x="21780" y="114"/>
                  </a:lnTo>
                  <a:lnTo>
                    <a:pt x="16459" y="29311"/>
                  </a:lnTo>
                  <a:lnTo>
                    <a:pt x="17538" y="29578"/>
                  </a:lnTo>
                  <a:lnTo>
                    <a:pt x="19380" y="21069"/>
                  </a:lnTo>
                  <a:lnTo>
                    <a:pt x="21170" y="13195"/>
                  </a:lnTo>
                  <a:lnTo>
                    <a:pt x="22885" y="6121"/>
                  </a:lnTo>
                  <a:lnTo>
                    <a:pt x="24472" y="0"/>
                  </a:lnTo>
                  <a:close/>
                </a:path>
                <a:path w="39369" h="133985">
                  <a:moveTo>
                    <a:pt x="38963" y="133032"/>
                  </a:moveTo>
                  <a:lnTo>
                    <a:pt x="7099" y="123278"/>
                  </a:lnTo>
                  <a:lnTo>
                    <a:pt x="6934" y="122707"/>
                  </a:lnTo>
                  <a:lnTo>
                    <a:pt x="6616" y="123063"/>
                  </a:lnTo>
                  <a:lnTo>
                    <a:pt x="6146" y="123278"/>
                  </a:lnTo>
                  <a:lnTo>
                    <a:pt x="5651" y="123278"/>
                  </a:lnTo>
                  <a:lnTo>
                    <a:pt x="5359" y="123253"/>
                  </a:lnTo>
                  <a:lnTo>
                    <a:pt x="4419" y="123088"/>
                  </a:lnTo>
                  <a:lnTo>
                    <a:pt x="3797" y="122199"/>
                  </a:lnTo>
                  <a:lnTo>
                    <a:pt x="5854" y="110299"/>
                  </a:lnTo>
                  <a:lnTo>
                    <a:pt x="5892" y="107403"/>
                  </a:lnTo>
                  <a:lnTo>
                    <a:pt x="6045" y="104216"/>
                  </a:lnTo>
                  <a:lnTo>
                    <a:pt x="6299" y="100787"/>
                  </a:lnTo>
                  <a:lnTo>
                    <a:pt x="5397" y="100190"/>
                  </a:lnTo>
                  <a:lnTo>
                    <a:pt x="4559" y="99568"/>
                  </a:lnTo>
                  <a:lnTo>
                    <a:pt x="3784" y="98945"/>
                  </a:lnTo>
                  <a:lnTo>
                    <a:pt x="0" y="119761"/>
                  </a:lnTo>
                  <a:lnTo>
                    <a:pt x="4381" y="127660"/>
                  </a:lnTo>
                  <a:lnTo>
                    <a:pt x="9220" y="131711"/>
                  </a:lnTo>
                  <a:lnTo>
                    <a:pt x="17551" y="133210"/>
                  </a:lnTo>
                  <a:lnTo>
                    <a:pt x="32423" y="133426"/>
                  </a:lnTo>
                  <a:lnTo>
                    <a:pt x="35356" y="133388"/>
                  </a:lnTo>
                  <a:lnTo>
                    <a:pt x="37223" y="133248"/>
                  </a:lnTo>
                  <a:lnTo>
                    <a:pt x="38963" y="133032"/>
                  </a:lnTo>
                  <a:close/>
                </a:path>
              </a:pathLst>
            </a:custGeom>
            <a:solidFill>
              <a:srgbClr val="F47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77608" y="4172470"/>
              <a:ext cx="13970" cy="71755"/>
            </a:xfrm>
            <a:custGeom>
              <a:avLst/>
              <a:gdLst/>
              <a:ahLst/>
              <a:cxnLst/>
              <a:rect l="l" t="t" r="r" b="b"/>
              <a:pathLst>
                <a:path w="13970" h="71754">
                  <a:moveTo>
                    <a:pt x="5156" y="48171"/>
                  </a:moveTo>
                  <a:lnTo>
                    <a:pt x="4025" y="47498"/>
                  </a:lnTo>
                  <a:lnTo>
                    <a:pt x="0" y="69634"/>
                  </a:lnTo>
                  <a:lnTo>
                    <a:pt x="1600" y="70878"/>
                  </a:lnTo>
                  <a:lnTo>
                    <a:pt x="2501" y="71475"/>
                  </a:lnTo>
                  <a:lnTo>
                    <a:pt x="3022" y="64503"/>
                  </a:lnTo>
                  <a:lnTo>
                    <a:pt x="3949" y="56553"/>
                  </a:lnTo>
                  <a:lnTo>
                    <a:pt x="5156" y="48171"/>
                  </a:lnTo>
                  <a:close/>
                </a:path>
                <a:path w="13970" h="71754">
                  <a:moveTo>
                    <a:pt x="13754" y="279"/>
                  </a:moveTo>
                  <a:lnTo>
                    <a:pt x="12674" y="0"/>
                  </a:lnTo>
                  <a:lnTo>
                    <a:pt x="8420" y="23418"/>
                  </a:lnTo>
                  <a:lnTo>
                    <a:pt x="9156" y="23723"/>
                  </a:lnTo>
                  <a:lnTo>
                    <a:pt x="10604" y="15671"/>
                  </a:lnTo>
                  <a:lnTo>
                    <a:pt x="12179" y="7721"/>
                  </a:lnTo>
                  <a:lnTo>
                    <a:pt x="13754" y="279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77626" y="4253440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5">
                  <a:moveTo>
                    <a:pt x="2057" y="0"/>
                  </a:moveTo>
                  <a:lnTo>
                    <a:pt x="0" y="11899"/>
                  </a:lnTo>
                  <a:lnTo>
                    <a:pt x="622" y="12801"/>
                  </a:lnTo>
                  <a:lnTo>
                    <a:pt x="1562" y="12966"/>
                  </a:lnTo>
                  <a:lnTo>
                    <a:pt x="2349" y="12979"/>
                  </a:lnTo>
                  <a:lnTo>
                    <a:pt x="2819" y="12776"/>
                  </a:lnTo>
                  <a:lnTo>
                    <a:pt x="3136" y="12420"/>
                  </a:lnTo>
                  <a:lnTo>
                    <a:pt x="2311" y="9550"/>
                  </a:lnTo>
                  <a:lnTo>
                    <a:pt x="1993" y="5283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F79C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95586" y="4140995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2306" y="0"/>
                  </a:moveTo>
                  <a:lnTo>
                    <a:pt x="3543" y="0"/>
                  </a:lnTo>
                  <a:lnTo>
                    <a:pt x="0" y="1092"/>
                  </a:lnTo>
                  <a:lnTo>
                    <a:pt x="0" y="3784"/>
                  </a:lnTo>
                  <a:lnTo>
                    <a:pt x="3543" y="4876"/>
                  </a:lnTo>
                  <a:lnTo>
                    <a:pt x="12306" y="4876"/>
                  </a:lnTo>
                  <a:lnTo>
                    <a:pt x="15849" y="3784"/>
                  </a:lnTo>
                  <a:lnTo>
                    <a:pt x="15849" y="2438"/>
                  </a:lnTo>
                  <a:lnTo>
                    <a:pt x="15849" y="1092"/>
                  </a:lnTo>
                  <a:lnTo>
                    <a:pt x="12306" y="0"/>
                  </a:lnTo>
                  <a:close/>
                </a:path>
              </a:pathLst>
            </a:custGeom>
            <a:solidFill>
              <a:srgbClr val="E74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069464" y="426823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826" y="0"/>
                  </a:moveTo>
                  <a:lnTo>
                    <a:pt x="0" y="2641"/>
                  </a:lnTo>
                  <a:lnTo>
                    <a:pt x="0" y="2793"/>
                  </a:lnTo>
                  <a:lnTo>
                    <a:pt x="5207" y="5397"/>
                  </a:lnTo>
                  <a:lnTo>
                    <a:pt x="5334" y="5321"/>
                  </a:lnTo>
                  <a:lnTo>
                    <a:pt x="5334" y="304"/>
                  </a:lnTo>
                  <a:close/>
                </a:path>
              </a:pathLst>
            </a:custGeom>
            <a:solidFill>
              <a:srgbClr val="9A9B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66762" y="4254601"/>
              <a:ext cx="111760" cy="32384"/>
            </a:xfrm>
            <a:custGeom>
              <a:avLst/>
              <a:gdLst/>
              <a:ahLst/>
              <a:cxnLst/>
              <a:rect l="l" t="t" r="r" b="b"/>
              <a:pathLst>
                <a:path w="111759" h="32385">
                  <a:moveTo>
                    <a:pt x="111607" y="19469"/>
                  </a:moveTo>
                  <a:lnTo>
                    <a:pt x="108178" y="16941"/>
                  </a:lnTo>
                  <a:lnTo>
                    <a:pt x="108102" y="16065"/>
                  </a:lnTo>
                  <a:lnTo>
                    <a:pt x="107759" y="15811"/>
                  </a:lnTo>
                  <a:lnTo>
                    <a:pt x="106895" y="16281"/>
                  </a:lnTo>
                  <a:lnTo>
                    <a:pt x="88544" y="6705"/>
                  </a:lnTo>
                  <a:lnTo>
                    <a:pt x="76492" y="0"/>
                  </a:lnTo>
                  <a:lnTo>
                    <a:pt x="30276" y="1511"/>
                  </a:lnTo>
                  <a:lnTo>
                    <a:pt x="13512" y="4749"/>
                  </a:lnTo>
                  <a:lnTo>
                    <a:pt x="4851" y="6527"/>
                  </a:lnTo>
                  <a:lnTo>
                    <a:pt x="2870" y="5549"/>
                  </a:lnTo>
                  <a:lnTo>
                    <a:pt x="2794" y="6946"/>
                  </a:lnTo>
                  <a:lnTo>
                    <a:pt x="0" y="7518"/>
                  </a:lnTo>
                  <a:lnTo>
                    <a:pt x="2336" y="9512"/>
                  </a:lnTo>
                  <a:lnTo>
                    <a:pt x="38481" y="29311"/>
                  </a:lnTo>
                  <a:lnTo>
                    <a:pt x="43522" y="31864"/>
                  </a:lnTo>
                  <a:lnTo>
                    <a:pt x="53314" y="30759"/>
                  </a:lnTo>
                  <a:lnTo>
                    <a:pt x="95465" y="23355"/>
                  </a:lnTo>
                  <a:lnTo>
                    <a:pt x="104305" y="21399"/>
                  </a:lnTo>
                  <a:lnTo>
                    <a:pt x="111607" y="19469"/>
                  </a:lnTo>
                  <a:close/>
                </a:path>
              </a:pathLst>
            </a:custGeom>
            <a:solidFill>
              <a:srgbClr val="0805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66863" y="4252518"/>
              <a:ext cx="111760" cy="32384"/>
            </a:xfrm>
            <a:custGeom>
              <a:avLst/>
              <a:gdLst/>
              <a:ahLst/>
              <a:cxnLst/>
              <a:rect l="l" t="t" r="r" b="b"/>
              <a:pathLst>
                <a:path w="111759" h="32385">
                  <a:moveTo>
                    <a:pt x="111328" y="19519"/>
                  </a:moveTo>
                  <a:lnTo>
                    <a:pt x="108178" y="16954"/>
                  </a:lnTo>
                  <a:lnTo>
                    <a:pt x="108026" y="16891"/>
                  </a:lnTo>
                  <a:lnTo>
                    <a:pt x="108064" y="16014"/>
                  </a:lnTo>
                  <a:lnTo>
                    <a:pt x="107569" y="15709"/>
                  </a:lnTo>
                  <a:lnTo>
                    <a:pt x="106692" y="16192"/>
                  </a:lnTo>
                  <a:lnTo>
                    <a:pt x="88544" y="6718"/>
                  </a:lnTo>
                  <a:lnTo>
                    <a:pt x="76504" y="0"/>
                  </a:lnTo>
                  <a:lnTo>
                    <a:pt x="30276" y="1524"/>
                  </a:lnTo>
                  <a:lnTo>
                    <a:pt x="13512" y="4762"/>
                  </a:lnTo>
                  <a:lnTo>
                    <a:pt x="5257" y="6464"/>
                  </a:lnTo>
                  <a:lnTo>
                    <a:pt x="2628" y="4965"/>
                  </a:lnTo>
                  <a:lnTo>
                    <a:pt x="2692" y="6985"/>
                  </a:lnTo>
                  <a:lnTo>
                    <a:pt x="0" y="7531"/>
                  </a:lnTo>
                  <a:lnTo>
                    <a:pt x="2336" y="9525"/>
                  </a:lnTo>
                  <a:lnTo>
                    <a:pt x="38493" y="29324"/>
                  </a:lnTo>
                  <a:lnTo>
                    <a:pt x="43522" y="31877"/>
                  </a:lnTo>
                  <a:lnTo>
                    <a:pt x="53314" y="30772"/>
                  </a:lnTo>
                  <a:lnTo>
                    <a:pt x="95224" y="23393"/>
                  </a:lnTo>
                  <a:lnTo>
                    <a:pt x="104013" y="21450"/>
                  </a:lnTo>
                  <a:lnTo>
                    <a:pt x="111328" y="19519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66764" y="4249525"/>
              <a:ext cx="111760" cy="32384"/>
            </a:xfrm>
            <a:custGeom>
              <a:avLst/>
              <a:gdLst/>
              <a:ahLst/>
              <a:cxnLst/>
              <a:rect l="l" t="t" r="r" b="b"/>
              <a:pathLst>
                <a:path w="111759" h="32385">
                  <a:moveTo>
                    <a:pt x="76492" y="0"/>
                  </a:moveTo>
                  <a:lnTo>
                    <a:pt x="30276" y="1511"/>
                  </a:lnTo>
                  <a:lnTo>
                    <a:pt x="0" y="7518"/>
                  </a:lnTo>
                  <a:lnTo>
                    <a:pt x="2336" y="9512"/>
                  </a:lnTo>
                  <a:lnTo>
                    <a:pt x="38481" y="29311"/>
                  </a:lnTo>
                  <a:lnTo>
                    <a:pt x="43522" y="31864"/>
                  </a:lnTo>
                  <a:lnTo>
                    <a:pt x="53314" y="30759"/>
                  </a:lnTo>
                  <a:lnTo>
                    <a:pt x="69688" y="28169"/>
                  </a:lnTo>
                  <a:lnTo>
                    <a:pt x="95464" y="23348"/>
                  </a:lnTo>
                  <a:lnTo>
                    <a:pt x="104305" y="21399"/>
                  </a:lnTo>
                  <a:lnTo>
                    <a:pt x="111607" y="19469"/>
                  </a:lnTo>
                  <a:lnTo>
                    <a:pt x="108178" y="16941"/>
                  </a:lnTo>
                  <a:lnTo>
                    <a:pt x="88544" y="6705"/>
                  </a:lnTo>
                  <a:lnTo>
                    <a:pt x="76492" y="0"/>
                  </a:lnTo>
                  <a:close/>
                </a:path>
              </a:pathLst>
            </a:custGeom>
            <a:solidFill>
              <a:srgbClr val="F68B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050530" y="4253528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0" y="0"/>
                  </a:moveTo>
                  <a:lnTo>
                    <a:pt x="4089" y="2247"/>
                  </a:lnTo>
                  <a:lnTo>
                    <a:pt x="9245" y="5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3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005254" y="4253529"/>
              <a:ext cx="69850" cy="27305"/>
            </a:xfrm>
            <a:custGeom>
              <a:avLst/>
              <a:gdLst/>
              <a:ahLst/>
              <a:cxnLst/>
              <a:rect l="l" t="t" r="r" b="b"/>
              <a:pathLst>
                <a:path w="69850" h="27304">
                  <a:moveTo>
                    <a:pt x="0" y="25311"/>
                  </a:moveTo>
                  <a:lnTo>
                    <a:pt x="2438" y="26479"/>
                  </a:lnTo>
                  <a:lnTo>
                    <a:pt x="5587" y="26860"/>
                  </a:lnTo>
                  <a:lnTo>
                    <a:pt x="13106" y="26860"/>
                  </a:lnTo>
                  <a:lnTo>
                    <a:pt x="17538" y="26339"/>
                  </a:lnTo>
                  <a:lnTo>
                    <a:pt x="20959" y="25844"/>
                  </a:lnTo>
                  <a:lnTo>
                    <a:pt x="4660" y="25844"/>
                  </a:lnTo>
                  <a:lnTo>
                    <a:pt x="2184" y="25679"/>
                  </a:lnTo>
                  <a:lnTo>
                    <a:pt x="0" y="25311"/>
                  </a:lnTo>
                  <a:close/>
                </a:path>
                <a:path w="69850" h="27304">
                  <a:moveTo>
                    <a:pt x="45275" y="0"/>
                  </a:moveTo>
                  <a:lnTo>
                    <a:pt x="46164" y="4902"/>
                  </a:lnTo>
                  <a:lnTo>
                    <a:pt x="53352" y="11772"/>
                  </a:lnTo>
                  <a:lnTo>
                    <a:pt x="54698" y="15735"/>
                  </a:lnTo>
                  <a:lnTo>
                    <a:pt x="7289" y="25844"/>
                  </a:lnTo>
                  <a:lnTo>
                    <a:pt x="20959" y="25844"/>
                  </a:lnTo>
                  <a:lnTo>
                    <a:pt x="65811" y="17386"/>
                  </a:lnTo>
                  <a:lnTo>
                    <a:pt x="69684" y="15925"/>
                  </a:lnTo>
                  <a:lnTo>
                    <a:pt x="69672" y="13233"/>
                  </a:lnTo>
                  <a:lnTo>
                    <a:pt x="65785" y="10909"/>
                  </a:lnTo>
                  <a:lnTo>
                    <a:pt x="54521" y="5029"/>
                  </a:lnTo>
                  <a:lnTo>
                    <a:pt x="45275" y="0"/>
                  </a:lnTo>
                  <a:close/>
                </a:path>
              </a:pathLst>
            </a:custGeom>
            <a:solidFill>
              <a:srgbClr val="E0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994973" y="4143563"/>
              <a:ext cx="19685" cy="107950"/>
            </a:xfrm>
            <a:custGeom>
              <a:avLst/>
              <a:gdLst/>
              <a:ahLst/>
              <a:cxnLst/>
              <a:rect l="l" t="t" r="r" b="b"/>
              <a:pathLst>
                <a:path w="19684" h="107950">
                  <a:moveTo>
                    <a:pt x="19646" y="0"/>
                  </a:moveTo>
                  <a:lnTo>
                    <a:pt x="0" y="107873"/>
                  </a:lnTo>
                  <a:lnTo>
                    <a:pt x="1917" y="97421"/>
                  </a:lnTo>
                  <a:lnTo>
                    <a:pt x="19646" y="0"/>
                  </a:lnTo>
                  <a:close/>
                </a:path>
              </a:pathLst>
            </a:custGeom>
            <a:solidFill>
              <a:srgbClr val="C2BF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992814" y="4251435"/>
              <a:ext cx="59690" cy="26034"/>
            </a:xfrm>
            <a:custGeom>
              <a:avLst/>
              <a:gdLst/>
              <a:ahLst/>
              <a:cxnLst/>
              <a:rect l="l" t="t" r="r" b="b"/>
              <a:pathLst>
                <a:path w="59690" h="26035">
                  <a:moveTo>
                    <a:pt x="2171" y="0"/>
                  </a:moveTo>
                  <a:lnTo>
                    <a:pt x="32410" y="25539"/>
                  </a:lnTo>
                  <a:lnTo>
                    <a:pt x="34987" y="25133"/>
                  </a:lnTo>
                  <a:lnTo>
                    <a:pt x="32499" y="25133"/>
                  </a:lnTo>
                  <a:lnTo>
                    <a:pt x="16671" y="22998"/>
                  </a:lnTo>
                  <a:lnTo>
                    <a:pt x="6726" y="18300"/>
                  </a:lnTo>
                  <a:lnTo>
                    <a:pt x="1565" y="13603"/>
                  </a:lnTo>
                  <a:lnTo>
                    <a:pt x="153" y="11560"/>
                  </a:lnTo>
                  <a:lnTo>
                    <a:pt x="238" y="10642"/>
                  </a:lnTo>
                  <a:lnTo>
                    <a:pt x="2171" y="0"/>
                  </a:lnTo>
                  <a:close/>
                </a:path>
                <a:path w="59690" h="26035">
                  <a:moveTo>
                    <a:pt x="35165" y="25105"/>
                  </a:moveTo>
                  <a:lnTo>
                    <a:pt x="33362" y="25133"/>
                  </a:lnTo>
                  <a:lnTo>
                    <a:pt x="34987" y="25133"/>
                  </a:lnTo>
                  <a:lnTo>
                    <a:pt x="35165" y="25105"/>
                  </a:lnTo>
                  <a:close/>
                </a:path>
                <a:path w="59690" h="26035">
                  <a:moveTo>
                    <a:pt x="54344" y="18640"/>
                  </a:moveTo>
                  <a:lnTo>
                    <a:pt x="46918" y="23251"/>
                  </a:lnTo>
                  <a:lnTo>
                    <a:pt x="35165" y="25105"/>
                  </a:lnTo>
                  <a:lnTo>
                    <a:pt x="43129" y="24980"/>
                  </a:lnTo>
                  <a:lnTo>
                    <a:pt x="49237" y="22491"/>
                  </a:lnTo>
                  <a:lnTo>
                    <a:pt x="54344" y="18640"/>
                  </a:lnTo>
                  <a:close/>
                </a:path>
                <a:path w="59690" h="26035">
                  <a:moveTo>
                    <a:pt x="55158" y="18026"/>
                  </a:moveTo>
                  <a:lnTo>
                    <a:pt x="54344" y="18640"/>
                  </a:lnTo>
                  <a:lnTo>
                    <a:pt x="55024" y="18218"/>
                  </a:lnTo>
                  <a:lnTo>
                    <a:pt x="55158" y="18026"/>
                  </a:lnTo>
                  <a:close/>
                </a:path>
                <a:path w="59690" h="26035">
                  <a:moveTo>
                    <a:pt x="59097" y="11560"/>
                  </a:moveTo>
                  <a:lnTo>
                    <a:pt x="58551" y="13184"/>
                  </a:lnTo>
                  <a:lnTo>
                    <a:pt x="55158" y="18026"/>
                  </a:lnTo>
                  <a:lnTo>
                    <a:pt x="58331" y="15633"/>
                  </a:lnTo>
                  <a:lnTo>
                    <a:pt x="59097" y="11560"/>
                  </a:lnTo>
                  <a:close/>
                </a:path>
                <a:path w="59690" h="26035">
                  <a:moveTo>
                    <a:pt x="58851" y="8318"/>
                  </a:moveTo>
                  <a:lnTo>
                    <a:pt x="59270" y="10642"/>
                  </a:lnTo>
                  <a:lnTo>
                    <a:pt x="59097" y="11560"/>
                  </a:lnTo>
                  <a:lnTo>
                    <a:pt x="59321" y="10896"/>
                  </a:lnTo>
                  <a:lnTo>
                    <a:pt x="58851" y="8318"/>
                  </a:lnTo>
                  <a:close/>
                </a:path>
              </a:pathLst>
            </a:custGeom>
            <a:solidFill>
              <a:srgbClr val="C271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992903" y="4143146"/>
              <a:ext cx="59690" cy="133985"/>
            </a:xfrm>
            <a:custGeom>
              <a:avLst/>
              <a:gdLst/>
              <a:ahLst/>
              <a:cxnLst/>
              <a:rect l="l" t="t" r="r" b="b"/>
              <a:pathLst>
                <a:path w="59690" h="133985">
                  <a:moveTo>
                    <a:pt x="37553" y="0"/>
                  </a:moveTo>
                  <a:lnTo>
                    <a:pt x="21780" y="101"/>
                  </a:lnTo>
                  <a:lnTo>
                    <a:pt x="0" y="119760"/>
                  </a:lnTo>
                  <a:lnTo>
                    <a:pt x="1476" y="121896"/>
                  </a:lnTo>
                  <a:lnTo>
                    <a:pt x="6637" y="126593"/>
                  </a:lnTo>
                  <a:lnTo>
                    <a:pt x="16582" y="131291"/>
                  </a:lnTo>
                  <a:lnTo>
                    <a:pt x="32410" y="133426"/>
                  </a:lnTo>
                  <a:lnTo>
                    <a:pt x="46566" y="133199"/>
                  </a:lnTo>
                  <a:lnTo>
                    <a:pt x="54073" y="131614"/>
                  </a:lnTo>
                  <a:lnTo>
                    <a:pt x="57442" y="127312"/>
                  </a:lnTo>
                  <a:lnTo>
                    <a:pt x="59181" y="118935"/>
                  </a:lnTo>
                  <a:lnTo>
                    <a:pt x="37553" y="0"/>
                  </a:lnTo>
                  <a:close/>
                </a:path>
              </a:pathLst>
            </a:custGeom>
            <a:solidFill>
              <a:srgbClr val="F04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996683" y="4172470"/>
              <a:ext cx="52069" cy="78740"/>
            </a:xfrm>
            <a:custGeom>
              <a:avLst/>
              <a:gdLst/>
              <a:ahLst/>
              <a:cxnLst/>
              <a:rect l="l" t="t" r="r" b="b"/>
              <a:pathLst>
                <a:path w="52069" h="78739">
                  <a:moveTo>
                    <a:pt x="43484" y="24104"/>
                  </a:moveTo>
                  <a:lnTo>
                    <a:pt x="39116" y="50"/>
                  </a:lnTo>
                  <a:lnTo>
                    <a:pt x="35648" y="977"/>
                  </a:lnTo>
                  <a:lnTo>
                    <a:pt x="31203" y="1587"/>
                  </a:lnTo>
                  <a:lnTo>
                    <a:pt x="20358" y="1587"/>
                  </a:lnTo>
                  <a:lnTo>
                    <a:pt x="16078" y="927"/>
                  </a:lnTo>
                  <a:lnTo>
                    <a:pt x="12674" y="0"/>
                  </a:lnTo>
                  <a:lnTo>
                    <a:pt x="8420" y="23418"/>
                  </a:lnTo>
                  <a:lnTo>
                    <a:pt x="13500" y="25539"/>
                  </a:lnTo>
                  <a:lnTo>
                    <a:pt x="19951" y="26974"/>
                  </a:lnTo>
                  <a:lnTo>
                    <a:pt x="34404" y="26974"/>
                  </a:lnTo>
                  <a:lnTo>
                    <a:pt x="39509" y="25742"/>
                  </a:lnTo>
                  <a:lnTo>
                    <a:pt x="43484" y="24104"/>
                  </a:lnTo>
                  <a:close/>
                </a:path>
                <a:path w="52069" h="78739">
                  <a:moveTo>
                    <a:pt x="51879" y="70256"/>
                  </a:moveTo>
                  <a:lnTo>
                    <a:pt x="47675" y="47167"/>
                  </a:lnTo>
                  <a:lnTo>
                    <a:pt x="44462" y="49847"/>
                  </a:lnTo>
                  <a:lnTo>
                    <a:pt x="37820" y="52781"/>
                  </a:lnTo>
                  <a:lnTo>
                    <a:pt x="14147" y="52781"/>
                  </a:lnTo>
                  <a:lnTo>
                    <a:pt x="7277" y="49580"/>
                  </a:lnTo>
                  <a:lnTo>
                    <a:pt x="4025" y="47498"/>
                  </a:lnTo>
                  <a:lnTo>
                    <a:pt x="0" y="69634"/>
                  </a:lnTo>
                  <a:lnTo>
                    <a:pt x="4838" y="72885"/>
                  </a:lnTo>
                  <a:lnTo>
                    <a:pt x="11061" y="75603"/>
                  </a:lnTo>
                  <a:lnTo>
                    <a:pt x="18732" y="77470"/>
                  </a:lnTo>
                  <a:lnTo>
                    <a:pt x="27940" y="78168"/>
                  </a:lnTo>
                  <a:lnTo>
                    <a:pt x="40487" y="78168"/>
                  </a:lnTo>
                  <a:lnTo>
                    <a:pt x="47942" y="73507"/>
                  </a:lnTo>
                  <a:lnTo>
                    <a:pt x="51879" y="70256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010429" y="4143152"/>
              <a:ext cx="12700" cy="30480"/>
            </a:xfrm>
            <a:custGeom>
              <a:avLst/>
              <a:gdLst/>
              <a:ahLst/>
              <a:cxnLst/>
              <a:rect l="l" t="t" r="r" b="b"/>
              <a:pathLst>
                <a:path w="12700" h="30479">
                  <a:moveTo>
                    <a:pt x="12547" y="0"/>
                  </a:moveTo>
                  <a:lnTo>
                    <a:pt x="6934" y="0"/>
                  </a:lnTo>
                  <a:lnTo>
                    <a:pt x="5350" y="6121"/>
                  </a:lnTo>
                  <a:lnTo>
                    <a:pt x="3638" y="13198"/>
                  </a:lnTo>
                  <a:lnTo>
                    <a:pt x="1840" y="21070"/>
                  </a:lnTo>
                  <a:lnTo>
                    <a:pt x="0" y="29578"/>
                  </a:lnTo>
                  <a:lnTo>
                    <a:pt x="2222" y="30060"/>
                  </a:lnTo>
                  <a:lnTo>
                    <a:pt x="6642" y="4521"/>
                  </a:lnTo>
                  <a:lnTo>
                    <a:pt x="7378" y="3937"/>
                  </a:lnTo>
                  <a:lnTo>
                    <a:pt x="8496" y="3962"/>
                  </a:lnTo>
                  <a:lnTo>
                    <a:pt x="9436" y="4114"/>
                  </a:lnTo>
                  <a:lnTo>
                    <a:pt x="10058" y="5016"/>
                  </a:lnTo>
                  <a:lnTo>
                    <a:pt x="8508" y="13970"/>
                  </a:lnTo>
                  <a:lnTo>
                    <a:pt x="9931" y="8255"/>
                  </a:lnTo>
                  <a:lnTo>
                    <a:pt x="11302" y="3454"/>
                  </a:lnTo>
                  <a:lnTo>
                    <a:pt x="12547" y="0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992903" y="4251434"/>
              <a:ext cx="2540" cy="12065"/>
            </a:xfrm>
            <a:custGeom>
              <a:avLst/>
              <a:gdLst/>
              <a:ahLst/>
              <a:cxnLst/>
              <a:rect l="l" t="t" r="r" b="b"/>
              <a:pathLst>
                <a:path w="2540" h="12064">
                  <a:moveTo>
                    <a:pt x="2082" y="0"/>
                  </a:moveTo>
                  <a:lnTo>
                    <a:pt x="0" y="11480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C88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014679" y="41431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42" y="0"/>
                  </a:moveTo>
                  <a:lnTo>
                    <a:pt x="0" y="11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996690" y="4235516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1193" y="0"/>
                  </a:moveTo>
                  <a:lnTo>
                    <a:pt x="0" y="6578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998753" y="4196171"/>
              <a:ext cx="10160" cy="57785"/>
            </a:xfrm>
            <a:custGeom>
              <a:avLst/>
              <a:gdLst/>
              <a:ahLst/>
              <a:cxnLst/>
              <a:rect l="l" t="t" r="r" b="b"/>
              <a:pathLst>
                <a:path w="10159" h="57785">
                  <a:moveTo>
                    <a:pt x="444" y="47764"/>
                  </a:moveTo>
                  <a:lnTo>
                    <a:pt x="190" y="51193"/>
                  </a:lnTo>
                  <a:lnTo>
                    <a:pt x="38" y="54394"/>
                  </a:lnTo>
                  <a:lnTo>
                    <a:pt x="0" y="57289"/>
                  </a:lnTo>
                  <a:lnTo>
                    <a:pt x="1523" y="48450"/>
                  </a:lnTo>
                  <a:lnTo>
                    <a:pt x="444" y="47764"/>
                  </a:lnTo>
                  <a:close/>
                </a:path>
                <a:path w="10159" h="57785">
                  <a:moveTo>
                    <a:pt x="7086" y="0"/>
                  </a:moveTo>
                  <a:lnTo>
                    <a:pt x="5587" y="8229"/>
                  </a:lnTo>
                  <a:lnTo>
                    <a:pt x="4216" y="16535"/>
                  </a:lnTo>
                  <a:lnTo>
                    <a:pt x="3086" y="24460"/>
                  </a:lnTo>
                  <a:lnTo>
                    <a:pt x="3771" y="24853"/>
                  </a:lnTo>
                  <a:lnTo>
                    <a:pt x="4571" y="25260"/>
                  </a:lnTo>
                  <a:lnTo>
                    <a:pt x="5473" y="25666"/>
                  </a:lnTo>
                  <a:lnTo>
                    <a:pt x="9753" y="952"/>
                  </a:lnTo>
                  <a:lnTo>
                    <a:pt x="8826" y="660"/>
                  </a:lnTo>
                  <a:lnTo>
                    <a:pt x="7937" y="342"/>
                  </a:lnTo>
                  <a:lnTo>
                    <a:pt x="7086" y="0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999199" y="4220635"/>
              <a:ext cx="5080" cy="24130"/>
            </a:xfrm>
            <a:custGeom>
              <a:avLst/>
              <a:gdLst/>
              <a:ahLst/>
              <a:cxnLst/>
              <a:rect l="l" t="t" r="r" b="b"/>
              <a:pathLst>
                <a:path w="5080" h="24129">
                  <a:moveTo>
                    <a:pt x="2641" y="0"/>
                  </a:moveTo>
                  <a:lnTo>
                    <a:pt x="1447" y="8382"/>
                  </a:lnTo>
                  <a:lnTo>
                    <a:pt x="520" y="16332"/>
                  </a:lnTo>
                  <a:lnTo>
                    <a:pt x="0" y="23304"/>
                  </a:lnTo>
                  <a:lnTo>
                    <a:pt x="1079" y="23990"/>
                  </a:lnTo>
                  <a:lnTo>
                    <a:pt x="5029" y="1206"/>
                  </a:lnTo>
                  <a:lnTo>
                    <a:pt x="3327" y="393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999832" y="4257306"/>
              <a:ext cx="46355" cy="19685"/>
            </a:xfrm>
            <a:custGeom>
              <a:avLst/>
              <a:gdLst/>
              <a:ahLst/>
              <a:cxnLst/>
              <a:rect l="l" t="t" r="r" b="b"/>
              <a:pathLst>
                <a:path w="46355" h="19685">
                  <a:moveTo>
                    <a:pt x="46253" y="11493"/>
                  </a:moveTo>
                  <a:lnTo>
                    <a:pt x="41046" y="14897"/>
                  </a:lnTo>
                  <a:lnTo>
                    <a:pt x="33693" y="16459"/>
                  </a:lnTo>
                  <a:lnTo>
                    <a:pt x="26454" y="16459"/>
                  </a:lnTo>
                  <a:lnTo>
                    <a:pt x="17360" y="15621"/>
                  </a:lnTo>
                  <a:lnTo>
                    <a:pt x="9474" y="13208"/>
                  </a:lnTo>
                  <a:lnTo>
                    <a:pt x="3860" y="9359"/>
                  </a:lnTo>
                  <a:lnTo>
                    <a:pt x="1612" y="4229"/>
                  </a:lnTo>
                  <a:lnTo>
                    <a:pt x="1625" y="1803"/>
                  </a:lnTo>
                  <a:lnTo>
                    <a:pt x="1752" y="0"/>
                  </a:lnTo>
                  <a:lnTo>
                    <a:pt x="355" y="8039"/>
                  </a:lnTo>
                  <a:lnTo>
                    <a:pt x="203" y="8331"/>
                  </a:lnTo>
                  <a:lnTo>
                    <a:pt x="0" y="8559"/>
                  </a:lnTo>
                  <a:lnTo>
                    <a:pt x="254" y="9474"/>
                  </a:lnTo>
                  <a:lnTo>
                    <a:pt x="32029" y="18884"/>
                  </a:lnTo>
                  <a:lnTo>
                    <a:pt x="30289" y="19100"/>
                  </a:lnTo>
                  <a:lnTo>
                    <a:pt x="28486" y="19227"/>
                  </a:lnTo>
                  <a:lnTo>
                    <a:pt x="36106" y="19126"/>
                  </a:lnTo>
                  <a:lnTo>
                    <a:pt x="42214" y="16637"/>
                  </a:lnTo>
                  <a:lnTo>
                    <a:pt x="42443" y="16459"/>
                  </a:lnTo>
                  <a:lnTo>
                    <a:pt x="46024" y="13754"/>
                  </a:lnTo>
                  <a:lnTo>
                    <a:pt x="46037" y="13055"/>
                  </a:lnTo>
                  <a:lnTo>
                    <a:pt x="46253" y="11493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005836" y="4172733"/>
              <a:ext cx="6985" cy="24765"/>
            </a:xfrm>
            <a:custGeom>
              <a:avLst/>
              <a:gdLst/>
              <a:ahLst/>
              <a:cxnLst/>
              <a:rect l="l" t="t" r="r" b="b"/>
              <a:pathLst>
                <a:path w="6984" h="24764">
                  <a:moveTo>
                    <a:pt x="4597" y="0"/>
                  </a:moveTo>
                  <a:lnTo>
                    <a:pt x="3035" y="7442"/>
                  </a:lnTo>
                  <a:lnTo>
                    <a:pt x="1460" y="15405"/>
                  </a:lnTo>
                  <a:lnTo>
                    <a:pt x="0" y="23444"/>
                  </a:lnTo>
                  <a:lnTo>
                    <a:pt x="1739" y="24091"/>
                  </a:lnTo>
                  <a:lnTo>
                    <a:pt x="2679" y="24396"/>
                  </a:lnTo>
                  <a:lnTo>
                    <a:pt x="6819" y="469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001589" y="4157122"/>
              <a:ext cx="17780" cy="100330"/>
            </a:xfrm>
            <a:custGeom>
              <a:avLst/>
              <a:gdLst/>
              <a:ahLst/>
              <a:cxnLst/>
              <a:rect l="l" t="t" r="r" b="b"/>
              <a:pathLst>
                <a:path w="17780" h="100329">
                  <a:moveTo>
                    <a:pt x="1181" y="88874"/>
                  </a:moveTo>
                  <a:lnTo>
                    <a:pt x="609" y="93421"/>
                  </a:lnTo>
                  <a:lnTo>
                    <a:pt x="203" y="97269"/>
                  </a:lnTo>
                  <a:lnTo>
                    <a:pt x="0" y="100177"/>
                  </a:lnTo>
                  <a:lnTo>
                    <a:pt x="1892" y="89217"/>
                  </a:lnTo>
                  <a:lnTo>
                    <a:pt x="1181" y="88874"/>
                  </a:lnTo>
                  <a:close/>
                </a:path>
                <a:path w="17780" h="100329">
                  <a:moveTo>
                    <a:pt x="8851" y="40576"/>
                  </a:moveTo>
                  <a:lnTo>
                    <a:pt x="7302" y="49022"/>
                  </a:lnTo>
                  <a:lnTo>
                    <a:pt x="5842" y="57531"/>
                  </a:lnTo>
                  <a:lnTo>
                    <a:pt x="4572" y="65506"/>
                  </a:lnTo>
                  <a:lnTo>
                    <a:pt x="5918" y="65976"/>
                  </a:lnTo>
                  <a:lnTo>
                    <a:pt x="10261" y="40919"/>
                  </a:lnTo>
                  <a:lnTo>
                    <a:pt x="9779" y="40817"/>
                  </a:lnTo>
                  <a:lnTo>
                    <a:pt x="8851" y="40576"/>
                  </a:lnTo>
                  <a:close/>
                </a:path>
                <a:path w="17780" h="100329">
                  <a:moveTo>
                    <a:pt x="17348" y="0"/>
                  </a:moveTo>
                  <a:lnTo>
                    <a:pt x="16129" y="4914"/>
                  </a:lnTo>
                  <a:lnTo>
                    <a:pt x="14859" y="10502"/>
                  </a:lnTo>
                  <a:lnTo>
                    <a:pt x="13589" y="16484"/>
                  </a:lnTo>
                  <a:lnTo>
                    <a:pt x="14478" y="16598"/>
                  </a:lnTo>
                  <a:lnTo>
                    <a:pt x="17348" y="0"/>
                  </a:lnTo>
                  <a:close/>
                </a:path>
              </a:pathLst>
            </a:custGeom>
            <a:solidFill>
              <a:srgbClr val="F47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002766" y="4173613"/>
              <a:ext cx="13335" cy="73025"/>
            </a:xfrm>
            <a:custGeom>
              <a:avLst/>
              <a:gdLst/>
              <a:ahLst/>
              <a:cxnLst/>
              <a:rect l="l" t="t" r="r" b="b"/>
              <a:pathLst>
                <a:path w="13334" h="73025">
                  <a:moveTo>
                    <a:pt x="4737" y="49491"/>
                  </a:moveTo>
                  <a:lnTo>
                    <a:pt x="3390" y="49022"/>
                  </a:lnTo>
                  <a:lnTo>
                    <a:pt x="1993" y="57734"/>
                  </a:lnTo>
                  <a:lnTo>
                    <a:pt x="825" y="65798"/>
                  </a:lnTo>
                  <a:lnTo>
                    <a:pt x="0" y="72390"/>
                  </a:lnTo>
                  <a:lnTo>
                    <a:pt x="711" y="72745"/>
                  </a:lnTo>
                  <a:lnTo>
                    <a:pt x="4737" y="49491"/>
                  </a:lnTo>
                  <a:close/>
                </a:path>
                <a:path w="13334" h="73025">
                  <a:moveTo>
                    <a:pt x="13296" y="114"/>
                  </a:moveTo>
                  <a:lnTo>
                    <a:pt x="12407" y="0"/>
                  </a:lnTo>
                  <a:lnTo>
                    <a:pt x="10795" y="7581"/>
                  </a:lnTo>
                  <a:lnTo>
                    <a:pt x="9194" y="15811"/>
                  </a:lnTo>
                  <a:lnTo>
                    <a:pt x="7670" y="24079"/>
                  </a:lnTo>
                  <a:lnTo>
                    <a:pt x="9080" y="24434"/>
                  </a:lnTo>
                  <a:lnTo>
                    <a:pt x="13296" y="114"/>
                  </a:lnTo>
                  <a:close/>
                </a:path>
              </a:pathLst>
            </a:custGeom>
            <a:solidFill>
              <a:srgbClr val="E8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998683" y="4147088"/>
              <a:ext cx="22225" cy="119380"/>
            </a:xfrm>
            <a:custGeom>
              <a:avLst/>
              <a:gdLst/>
              <a:ahLst/>
              <a:cxnLst/>
              <a:rect l="l" t="t" r="r" b="b"/>
              <a:pathLst>
                <a:path w="22225" h="119379">
                  <a:moveTo>
                    <a:pt x="1600" y="97535"/>
                  </a:moveTo>
                  <a:lnTo>
                    <a:pt x="63" y="106375"/>
                  </a:lnTo>
                  <a:lnTo>
                    <a:pt x="0" y="111645"/>
                  </a:lnTo>
                  <a:lnTo>
                    <a:pt x="330" y="115912"/>
                  </a:lnTo>
                  <a:lnTo>
                    <a:pt x="1143" y="118770"/>
                  </a:lnTo>
                  <a:lnTo>
                    <a:pt x="1358" y="118541"/>
                  </a:lnTo>
                  <a:lnTo>
                    <a:pt x="1511" y="118249"/>
                  </a:lnTo>
                  <a:lnTo>
                    <a:pt x="2908" y="110210"/>
                  </a:lnTo>
                  <a:lnTo>
                    <a:pt x="3111" y="107302"/>
                  </a:lnTo>
                  <a:lnTo>
                    <a:pt x="3517" y="103454"/>
                  </a:lnTo>
                  <a:lnTo>
                    <a:pt x="4089" y="98907"/>
                  </a:lnTo>
                  <a:lnTo>
                    <a:pt x="3213" y="98475"/>
                  </a:lnTo>
                  <a:lnTo>
                    <a:pt x="1600" y="97535"/>
                  </a:lnTo>
                  <a:close/>
                </a:path>
                <a:path w="22225" h="119379">
                  <a:moveTo>
                    <a:pt x="9829" y="50037"/>
                  </a:moveTo>
                  <a:lnTo>
                    <a:pt x="5549" y="74752"/>
                  </a:lnTo>
                  <a:lnTo>
                    <a:pt x="6781" y="75285"/>
                  </a:lnTo>
                  <a:lnTo>
                    <a:pt x="7480" y="75539"/>
                  </a:lnTo>
                  <a:lnTo>
                    <a:pt x="8750" y="67576"/>
                  </a:lnTo>
                  <a:lnTo>
                    <a:pt x="10210" y="59054"/>
                  </a:lnTo>
                  <a:lnTo>
                    <a:pt x="11760" y="50609"/>
                  </a:lnTo>
                  <a:lnTo>
                    <a:pt x="10452" y="50241"/>
                  </a:lnTo>
                  <a:lnTo>
                    <a:pt x="9829" y="50037"/>
                  </a:lnTo>
                  <a:close/>
                </a:path>
                <a:path w="22225" h="119379">
                  <a:moveTo>
                    <a:pt x="20142" y="0"/>
                  </a:moveTo>
                  <a:lnTo>
                    <a:pt x="19126" y="0"/>
                  </a:lnTo>
                  <a:lnTo>
                    <a:pt x="18389" y="584"/>
                  </a:lnTo>
                  <a:lnTo>
                    <a:pt x="13970" y="26123"/>
                  </a:lnTo>
                  <a:lnTo>
                    <a:pt x="14770" y="26276"/>
                  </a:lnTo>
                  <a:lnTo>
                    <a:pt x="16497" y="26517"/>
                  </a:lnTo>
                  <a:lnTo>
                    <a:pt x="17767" y="20535"/>
                  </a:lnTo>
                  <a:lnTo>
                    <a:pt x="19024" y="14947"/>
                  </a:lnTo>
                  <a:lnTo>
                    <a:pt x="20256" y="10032"/>
                  </a:lnTo>
                  <a:lnTo>
                    <a:pt x="21805" y="1079"/>
                  </a:lnTo>
                  <a:lnTo>
                    <a:pt x="21183" y="190"/>
                  </a:lnTo>
                  <a:lnTo>
                    <a:pt x="20142" y="0"/>
                  </a:lnTo>
                  <a:close/>
                </a:path>
              </a:pathLst>
            </a:custGeom>
            <a:solidFill>
              <a:srgbClr val="F68C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000277" y="4173220"/>
              <a:ext cx="15240" cy="73025"/>
            </a:xfrm>
            <a:custGeom>
              <a:avLst/>
              <a:gdLst/>
              <a:ahLst/>
              <a:cxnLst/>
              <a:rect l="l" t="t" r="r" b="b"/>
              <a:pathLst>
                <a:path w="15240" h="73025">
                  <a:moveTo>
                    <a:pt x="5880" y="49415"/>
                  </a:moveTo>
                  <a:lnTo>
                    <a:pt x="3949" y="48628"/>
                  </a:lnTo>
                  <a:lnTo>
                    <a:pt x="0" y="71412"/>
                  </a:lnTo>
                  <a:lnTo>
                    <a:pt x="1612" y="72351"/>
                  </a:lnTo>
                  <a:lnTo>
                    <a:pt x="2489" y="72783"/>
                  </a:lnTo>
                  <a:lnTo>
                    <a:pt x="3314" y="66192"/>
                  </a:lnTo>
                  <a:lnTo>
                    <a:pt x="4483" y="58127"/>
                  </a:lnTo>
                  <a:lnTo>
                    <a:pt x="5880" y="49415"/>
                  </a:lnTo>
                  <a:close/>
                </a:path>
                <a:path w="15240" h="73025">
                  <a:moveTo>
                    <a:pt x="14897" y="406"/>
                  </a:moveTo>
                  <a:lnTo>
                    <a:pt x="12369" y="0"/>
                  </a:lnTo>
                  <a:lnTo>
                    <a:pt x="8229" y="23914"/>
                  </a:lnTo>
                  <a:lnTo>
                    <a:pt x="10160" y="24485"/>
                  </a:lnTo>
                  <a:lnTo>
                    <a:pt x="11684" y="16205"/>
                  </a:lnTo>
                  <a:lnTo>
                    <a:pt x="13284" y="7988"/>
                  </a:lnTo>
                  <a:lnTo>
                    <a:pt x="14897" y="406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022705" y="4143159"/>
              <a:ext cx="29845" cy="125730"/>
            </a:xfrm>
            <a:custGeom>
              <a:avLst/>
              <a:gdLst/>
              <a:ahLst/>
              <a:cxnLst/>
              <a:rect l="l" t="t" r="r" b="b"/>
              <a:pathLst>
                <a:path w="29844" h="125729">
                  <a:moveTo>
                    <a:pt x="13081" y="29362"/>
                  </a:moveTo>
                  <a:lnTo>
                    <a:pt x="7747" y="0"/>
                  </a:lnTo>
                  <a:lnTo>
                    <a:pt x="3771" y="0"/>
                  </a:lnTo>
                  <a:lnTo>
                    <a:pt x="0" y="2717"/>
                  </a:lnTo>
                  <a:lnTo>
                    <a:pt x="3441" y="4432"/>
                  </a:lnTo>
                  <a:lnTo>
                    <a:pt x="5943" y="8813"/>
                  </a:lnTo>
                  <a:lnTo>
                    <a:pt x="8051" y="16954"/>
                  </a:lnTo>
                  <a:lnTo>
                    <a:pt x="10350" y="29984"/>
                  </a:lnTo>
                  <a:lnTo>
                    <a:pt x="12230" y="29591"/>
                  </a:lnTo>
                  <a:lnTo>
                    <a:pt x="13081" y="29362"/>
                  </a:lnTo>
                  <a:close/>
                </a:path>
                <a:path w="29844" h="125729">
                  <a:moveTo>
                    <a:pt x="21653" y="76479"/>
                  </a:moveTo>
                  <a:lnTo>
                    <a:pt x="17462" y="53416"/>
                  </a:lnTo>
                  <a:lnTo>
                    <a:pt x="16471" y="53822"/>
                  </a:lnTo>
                  <a:lnTo>
                    <a:pt x="15417" y="54203"/>
                  </a:lnTo>
                  <a:lnTo>
                    <a:pt x="14287" y="54546"/>
                  </a:lnTo>
                  <a:lnTo>
                    <a:pt x="15989" y="64846"/>
                  </a:lnTo>
                  <a:lnTo>
                    <a:pt x="16840" y="69862"/>
                  </a:lnTo>
                  <a:lnTo>
                    <a:pt x="18262" y="78638"/>
                  </a:lnTo>
                  <a:lnTo>
                    <a:pt x="19672" y="77939"/>
                  </a:lnTo>
                  <a:lnTo>
                    <a:pt x="20789" y="77203"/>
                  </a:lnTo>
                  <a:lnTo>
                    <a:pt x="21653" y="76479"/>
                  </a:lnTo>
                  <a:close/>
                </a:path>
                <a:path w="29844" h="125729">
                  <a:moveTo>
                    <a:pt x="29375" y="118922"/>
                  </a:moveTo>
                  <a:lnTo>
                    <a:pt x="25857" y="99568"/>
                  </a:lnTo>
                  <a:lnTo>
                    <a:pt x="24790" y="100457"/>
                  </a:lnTo>
                  <a:lnTo>
                    <a:pt x="23456" y="101434"/>
                  </a:lnTo>
                  <a:lnTo>
                    <a:pt x="21831" y="102412"/>
                  </a:lnTo>
                  <a:lnTo>
                    <a:pt x="23825" y="117309"/>
                  </a:lnTo>
                  <a:lnTo>
                    <a:pt x="23787" y="122199"/>
                  </a:lnTo>
                  <a:lnTo>
                    <a:pt x="23380" y="125628"/>
                  </a:lnTo>
                  <a:lnTo>
                    <a:pt x="26035" y="123888"/>
                  </a:lnTo>
                  <a:lnTo>
                    <a:pt x="28130" y="121666"/>
                  </a:lnTo>
                  <a:lnTo>
                    <a:pt x="29375" y="118922"/>
                  </a:lnTo>
                  <a:close/>
                </a:path>
              </a:pathLst>
            </a:custGeom>
            <a:solidFill>
              <a:srgbClr val="BF41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040973" y="4219632"/>
              <a:ext cx="7620" cy="26034"/>
            </a:xfrm>
            <a:custGeom>
              <a:avLst/>
              <a:gdLst/>
              <a:ahLst/>
              <a:cxnLst/>
              <a:rect l="l" t="t" r="r" b="b"/>
              <a:pathLst>
                <a:path w="7619" h="26035">
                  <a:moveTo>
                    <a:pt x="3390" y="0"/>
                  </a:moveTo>
                  <a:lnTo>
                    <a:pt x="2527" y="723"/>
                  </a:lnTo>
                  <a:lnTo>
                    <a:pt x="1409" y="1460"/>
                  </a:lnTo>
                  <a:lnTo>
                    <a:pt x="0" y="2159"/>
                  </a:lnTo>
                  <a:lnTo>
                    <a:pt x="1600" y="12128"/>
                  </a:lnTo>
                  <a:lnTo>
                    <a:pt x="2755" y="19862"/>
                  </a:lnTo>
                  <a:lnTo>
                    <a:pt x="3568" y="25933"/>
                  </a:lnTo>
                  <a:lnTo>
                    <a:pt x="5194" y="24968"/>
                  </a:lnTo>
                  <a:lnTo>
                    <a:pt x="6527" y="23977"/>
                  </a:lnTo>
                  <a:lnTo>
                    <a:pt x="7594" y="23088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B1A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045860" y="426707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5283" y="0"/>
                  </a:moveTo>
                  <a:lnTo>
                    <a:pt x="0" y="3975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9D5E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033067" y="4172512"/>
              <a:ext cx="7620" cy="25400"/>
            </a:xfrm>
            <a:custGeom>
              <a:avLst/>
              <a:gdLst/>
              <a:ahLst/>
              <a:cxnLst/>
              <a:rect l="l" t="t" r="r" b="b"/>
              <a:pathLst>
                <a:path w="7619" h="25400">
                  <a:moveTo>
                    <a:pt x="2730" y="0"/>
                  </a:moveTo>
                  <a:lnTo>
                    <a:pt x="965" y="431"/>
                  </a:lnTo>
                  <a:lnTo>
                    <a:pt x="0" y="622"/>
                  </a:lnTo>
                  <a:lnTo>
                    <a:pt x="2311" y="15240"/>
                  </a:lnTo>
                  <a:lnTo>
                    <a:pt x="3937" y="25184"/>
                  </a:lnTo>
                  <a:lnTo>
                    <a:pt x="5067" y="24841"/>
                  </a:lnTo>
                  <a:lnTo>
                    <a:pt x="6121" y="24460"/>
                  </a:lnTo>
                  <a:lnTo>
                    <a:pt x="7099" y="24053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B1A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045862" y="426208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22" y="0"/>
                  </a:moveTo>
                  <a:lnTo>
                    <a:pt x="4978" y="2743"/>
                  </a:lnTo>
                  <a:lnTo>
                    <a:pt x="2844" y="4991"/>
                  </a:lnTo>
                  <a:lnTo>
                    <a:pt x="228" y="6705"/>
                  </a:lnTo>
                  <a:lnTo>
                    <a:pt x="12" y="8280"/>
                  </a:lnTo>
                  <a:lnTo>
                    <a:pt x="0" y="8966"/>
                  </a:lnTo>
                  <a:lnTo>
                    <a:pt x="5283" y="4991"/>
                  </a:lnTo>
                  <a:lnTo>
                    <a:pt x="6222" y="12"/>
                  </a:lnTo>
                  <a:close/>
                </a:path>
              </a:pathLst>
            </a:custGeom>
            <a:solidFill>
              <a:srgbClr val="C05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92902" y="4143147"/>
              <a:ext cx="39370" cy="133985"/>
            </a:xfrm>
            <a:custGeom>
              <a:avLst/>
              <a:gdLst/>
              <a:ahLst/>
              <a:cxnLst/>
              <a:rect l="l" t="t" r="r" b="b"/>
              <a:pathLst>
                <a:path w="39369" h="133985">
                  <a:moveTo>
                    <a:pt x="3784" y="98945"/>
                  </a:moveTo>
                  <a:lnTo>
                    <a:pt x="32410" y="133426"/>
                  </a:lnTo>
                  <a:lnTo>
                    <a:pt x="35344" y="133388"/>
                  </a:lnTo>
                  <a:lnTo>
                    <a:pt x="37223" y="133248"/>
                  </a:lnTo>
                  <a:lnTo>
                    <a:pt x="38963" y="133032"/>
                  </a:lnTo>
                  <a:lnTo>
                    <a:pt x="28985" y="132635"/>
                  </a:lnTo>
                  <a:lnTo>
                    <a:pt x="19802" y="131351"/>
                  </a:lnTo>
                  <a:lnTo>
                    <a:pt x="7092" y="123278"/>
                  </a:lnTo>
                  <a:lnTo>
                    <a:pt x="5651" y="123278"/>
                  </a:lnTo>
                  <a:lnTo>
                    <a:pt x="5359" y="123253"/>
                  </a:lnTo>
                  <a:lnTo>
                    <a:pt x="4419" y="123088"/>
                  </a:lnTo>
                  <a:lnTo>
                    <a:pt x="3784" y="122199"/>
                  </a:lnTo>
                  <a:lnTo>
                    <a:pt x="5854" y="110312"/>
                  </a:lnTo>
                  <a:lnTo>
                    <a:pt x="5880" y="107416"/>
                  </a:lnTo>
                  <a:lnTo>
                    <a:pt x="6045" y="104216"/>
                  </a:lnTo>
                  <a:lnTo>
                    <a:pt x="6299" y="100787"/>
                  </a:lnTo>
                  <a:lnTo>
                    <a:pt x="5384" y="100190"/>
                  </a:lnTo>
                  <a:lnTo>
                    <a:pt x="4559" y="99568"/>
                  </a:lnTo>
                  <a:lnTo>
                    <a:pt x="3784" y="98945"/>
                  </a:lnTo>
                  <a:close/>
                </a:path>
                <a:path w="39369" h="133985">
                  <a:moveTo>
                    <a:pt x="6934" y="122707"/>
                  </a:moveTo>
                  <a:lnTo>
                    <a:pt x="6604" y="123063"/>
                  </a:lnTo>
                  <a:lnTo>
                    <a:pt x="6146" y="123278"/>
                  </a:lnTo>
                  <a:lnTo>
                    <a:pt x="7092" y="123278"/>
                  </a:lnTo>
                  <a:lnTo>
                    <a:pt x="6934" y="122707"/>
                  </a:lnTo>
                  <a:close/>
                </a:path>
                <a:path w="39369" h="133985">
                  <a:moveTo>
                    <a:pt x="24460" y="0"/>
                  </a:moveTo>
                  <a:lnTo>
                    <a:pt x="21920" y="0"/>
                  </a:lnTo>
                  <a:lnTo>
                    <a:pt x="21767" y="127"/>
                  </a:lnTo>
                  <a:lnTo>
                    <a:pt x="4978" y="92367"/>
                  </a:lnTo>
                  <a:lnTo>
                    <a:pt x="7810" y="76809"/>
                  </a:lnTo>
                  <a:lnTo>
                    <a:pt x="9036" y="76809"/>
                  </a:lnTo>
                  <a:lnTo>
                    <a:pt x="10071" y="69557"/>
                  </a:lnTo>
                  <a:lnTo>
                    <a:pt x="11442" y="61252"/>
                  </a:lnTo>
                  <a:lnTo>
                    <a:pt x="12941" y="53022"/>
                  </a:lnTo>
                  <a:lnTo>
                    <a:pt x="12204" y="52730"/>
                  </a:lnTo>
                  <a:lnTo>
                    <a:pt x="16459" y="29311"/>
                  </a:lnTo>
                  <a:lnTo>
                    <a:pt x="17586" y="29311"/>
                  </a:lnTo>
                  <a:lnTo>
                    <a:pt x="19366" y="21082"/>
                  </a:lnTo>
                  <a:lnTo>
                    <a:pt x="21164" y="13209"/>
                  </a:lnTo>
                  <a:lnTo>
                    <a:pt x="22876" y="6129"/>
                  </a:lnTo>
                  <a:lnTo>
                    <a:pt x="24460" y="0"/>
                  </a:lnTo>
                  <a:close/>
                </a:path>
                <a:path w="39369" h="133985">
                  <a:moveTo>
                    <a:pt x="9036" y="76809"/>
                  </a:moveTo>
                  <a:lnTo>
                    <a:pt x="7810" y="76809"/>
                  </a:lnTo>
                  <a:lnTo>
                    <a:pt x="8521" y="77254"/>
                  </a:lnTo>
                  <a:lnTo>
                    <a:pt x="8940" y="77482"/>
                  </a:lnTo>
                  <a:lnTo>
                    <a:pt x="9036" y="76809"/>
                  </a:lnTo>
                  <a:close/>
                </a:path>
                <a:path w="39369" h="133985">
                  <a:moveTo>
                    <a:pt x="17586" y="29311"/>
                  </a:moveTo>
                  <a:lnTo>
                    <a:pt x="16459" y="29311"/>
                  </a:lnTo>
                  <a:lnTo>
                    <a:pt x="17526" y="29591"/>
                  </a:lnTo>
                  <a:lnTo>
                    <a:pt x="17586" y="29311"/>
                  </a:lnTo>
                  <a:close/>
                </a:path>
              </a:pathLst>
            </a:custGeom>
            <a:solidFill>
              <a:srgbClr val="F47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96683" y="4172470"/>
              <a:ext cx="13970" cy="71755"/>
            </a:xfrm>
            <a:custGeom>
              <a:avLst/>
              <a:gdLst/>
              <a:ahLst/>
              <a:cxnLst/>
              <a:rect l="l" t="t" r="r" b="b"/>
              <a:pathLst>
                <a:path w="13969" h="71754">
                  <a:moveTo>
                    <a:pt x="5143" y="48171"/>
                  </a:moveTo>
                  <a:lnTo>
                    <a:pt x="4025" y="47498"/>
                  </a:lnTo>
                  <a:lnTo>
                    <a:pt x="0" y="69634"/>
                  </a:lnTo>
                  <a:lnTo>
                    <a:pt x="1600" y="70878"/>
                  </a:lnTo>
                  <a:lnTo>
                    <a:pt x="2501" y="71475"/>
                  </a:lnTo>
                  <a:lnTo>
                    <a:pt x="3022" y="64503"/>
                  </a:lnTo>
                  <a:lnTo>
                    <a:pt x="3949" y="56553"/>
                  </a:lnTo>
                  <a:lnTo>
                    <a:pt x="5143" y="48171"/>
                  </a:lnTo>
                  <a:close/>
                </a:path>
                <a:path w="13969" h="71754">
                  <a:moveTo>
                    <a:pt x="13741" y="279"/>
                  </a:moveTo>
                  <a:lnTo>
                    <a:pt x="12674" y="0"/>
                  </a:lnTo>
                  <a:lnTo>
                    <a:pt x="8420" y="23418"/>
                  </a:lnTo>
                  <a:lnTo>
                    <a:pt x="9144" y="23710"/>
                  </a:lnTo>
                  <a:lnTo>
                    <a:pt x="10604" y="15671"/>
                  </a:lnTo>
                  <a:lnTo>
                    <a:pt x="12179" y="7721"/>
                  </a:lnTo>
                  <a:lnTo>
                    <a:pt x="13741" y="279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96694" y="4253459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5">
                  <a:moveTo>
                    <a:pt x="2057" y="0"/>
                  </a:moveTo>
                  <a:lnTo>
                    <a:pt x="0" y="11887"/>
                  </a:lnTo>
                  <a:lnTo>
                    <a:pt x="622" y="12776"/>
                  </a:lnTo>
                  <a:lnTo>
                    <a:pt x="1562" y="12941"/>
                  </a:lnTo>
                  <a:lnTo>
                    <a:pt x="1854" y="12966"/>
                  </a:lnTo>
                  <a:lnTo>
                    <a:pt x="2349" y="12966"/>
                  </a:lnTo>
                  <a:lnTo>
                    <a:pt x="2819" y="12750"/>
                  </a:lnTo>
                  <a:lnTo>
                    <a:pt x="3136" y="12407"/>
                  </a:lnTo>
                  <a:lnTo>
                    <a:pt x="2311" y="9537"/>
                  </a:lnTo>
                  <a:lnTo>
                    <a:pt x="1993" y="5270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F79C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014658" y="4140995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2306" y="0"/>
                  </a:moveTo>
                  <a:lnTo>
                    <a:pt x="3543" y="0"/>
                  </a:lnTo>
                  <a:lnTo>
                    <a:pt x="0" y="1092"/>
                  </a:lnTo>
                  <a:lnTo>
                    <a:pt x="0" y="3784"/>
                  </a:lnTo>
                  <a:lnTo>
                    <a:pt x="3543" y="4876"/>
                  </a:lnTo>
                  <a:lnTo>
                    <a:pt x="12306" y="4876"/>
                  </a:lnTo>
                  <a:lnTo>
                    <a:pt x="15849" y="3784"/>
                  </a:lnTo>
                  <a:lnTo>
                    <a:pt x="15849" y="2438"/>
                  </a:lnTo>
                  <a:lnTo>
                    <a:pt x="15849" y="1092"/>
                  </a:lnTo>
                  <a:lnTo>
                    <a:pt x="12306" y="0"/>
                  </a:lnTo>
                  <a:close/>
                </a:path>
              </a:pathLst>
            </a:custGeom>
            <a:solidFill>
              <a:srgbClr val="E741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4898" y="4140995"/>
              <a:ext cx="111620" cy="145465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5838" y="4143443"/>
              <a:ext cx="111607" cy="145465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3050" y="4140995"/>
              <a:ext cx="111607" cy="145465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1191" y="4140995"/>
              <a:ext cx="111607" cy="145465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0264" y="4140995"/>
              <a:ext cx="111607" cy="145465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2111" y="4143443"/>
              <a:ext cx="111620" cy="145465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3978" y="4140995"/>
              <a:ext cx="111607" cy="145465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850391" y="466003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826" y="0"/>
                  </a:moveTo>
                  <a:lnTo>
                    <a:pt x="0" y="2641"/>
                  </a:lnTo>
                  <a:lnTo>
                    <a:pt x="12" y="2794"/>
                  </a:lnTo>
                  <a:lnTo>
                    <a:pt x="5207" y="5397"/>
                  </a:lnTo>
                  <a:lnTo>
                    <a:pt x="5334" y="5321"/>
                  </a:lnTo>
                  <a:lnTo>
                    <a:pt x="5334" y="304"/>
                  </a:lnTo>
                  <a:close/>
                </a:path>
              </a:pathLst>
            </a:custGeom>
            <a:solidFill>
              <a:srgbClr val="9A9B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747674" y="4646396"/>
              <a:ext cx="111760" cy="32384"/>
            </a:xfrm>
            <a:custGeom>
              <a:avLst/>
              <a:gdLst/>
              <a:ahLst/>
              <a:cxnLst/>
              <a:rect l="l" t="t" r="r" b="b"/>
              <a:pathLst>
                <a:path w="111759" h="32385">
                  <a:moveTo>
                    <a:pt x="111620" y="19481"/>
                  </a:moveTo>
                  <a:lnTo>
                    <a:pt x="108191" y="16954"/>
                  </a:lnTo>
                  <a:lnTo>
                    <a:pt x="108102" y="16065"/>
                  </a:lnTo>
                  <a:lnTo>
                    <a:pt x="107772" y="15811"/>
                  </a:lnTo>
                  <a:lnTo>
                    <a:pt x="106895" y="16294"/>
                  </a:lnTo>
                  <a:lnTo>
                    <a:pt x="88557" y="6718"/>
                  </a:lnTo>
                  <a:lnTo>
                    <a:pt x="76504" y="0"/>
                  </a:lnTo>
                  <a:lnTo>
                    <a:pt x="30289" y="1524"/>
                  </a:lnTo>
                  <a:lnTo>
                    <a:pt x="4914" y="6565"/>
                  </a:lnTo>
                  <a:lnTo>
                    <a:pt x="2882" y="5562"/>
                  </a:lnTo>
                  <a:lnTo>
                    <a:pt x="2806" y="6985"/>
                  </a:lnTo>
                  <a:lnTo>
                    <a:pt x="0" y="7531"/>
                  </a:lnTo>
                  <a:lnTo>
                    <a:pt x="2349" y="9525"/>
                  </a:lnTo>
                  <a:lnTo>
                    <a:pt x="38493" y="29324"/>
                  </a:lnTo>
                  <a:lnTo>
                    <a:pt x="43535" y="31877"/>
                  </a:lnTo>
                  <a:lnTo>
                    <a:pt x="53327" y="30772"/>
                  </a:lnTo>
                  <a:lnTo>
                    <a:pt x="69697" y="28181"/>
                  </a:lnTo>
                  <a:lnTo>
                    <a:pt x="95465" y="23355"/>
                  </a:lnTo>
                  <a:lnTo>
                    <a:pt x="104305" y="21412"/>
                  </a:lnTo>
                  <a:lnTo>
                    <a:pt x="111620" y="19481"/>
                  </a:lnTo>
                  <a:close/>
                </a:path>
              </a:pathLst>
            </a:custGeom>
            <a:solidFill>
              <a:srgbClr val="0805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747788" y="4644326"/>
              <a:ext cx="111760" cy="32384"/>
            </a:xfrm>
            <a:custGeom>
              <a:avLst/>
              <a:gdLst/>
              <a:ahLst/>
              <a:cxnLst/>
              <a:rect l="l" t="t" r="r" b="b"/>
              <a:pathLst>
                <a:path w="111759" h="32385">
                  <a:moveTo>
                    <a:pt x="111328" y="19519"/>
                  </a:moveTo>
                  <a:lnTo>
                    <a:pt x="108178" y="16954"/>
                  </a:lnTo>
                  <a:lnTo>
                    <a:pt x="108051" y="16903"/>
                  </a:lnTo>
                  <a:lnTo>
                    <a:pt x="108089" y="16014"/>
                  </a:lnTo>
                  <a:lnTo>
                    <a:pt x="107581" y="15709"/>
                  </a:lnTo>
                  <a:lnTo>
                    <a:pt x="106705" y="16192"/>
                  </a:lnTo>
                  <a:lnTo>
                    <a:pt x="88544" y="6718"/>
                  </a:lnTo>
                  <a:lnTo>
                    <a:pt x="76492" y="0"/>
                  </a:lnTo>
                  <a:lnTo>
                    <a:pt x="30276" y="1524"/>
                  </a:lnTo>
                  <a:lnTo>
                    <a:pt x="13512" y="4762"/>
                  </a:lnTo>
                  <a:lnTo>
                    <a:pt x="5270" y="6451"/>
                  </a:lnTo>
                  <a:lnTo>
                    <a:pt x="2641" y="4953"/>
                  </a:lnTo>
                  <a:lnTo>
                    <a:pt x="2705" y="6972"/>
                  </a:lnTo>
                  <a:lnTo>
                    <a:pt x="0" y="7518"/>
                  </a:lnTo>
                  <a:lnTo>
                    <a:pt x="2336" y="9525"/>
                  </a:lnTo>
                  <a:lnTo>
                    <a:pt x="38481" y="29324"/>
                  </a:lnTo>
                  <a:lnTo>
                    <a:pt x="43522" y="31877"/>
                  </a:lnTo>
                  <a:lnTo>
                    <a:pt x="53314" y="30772"/>
                  </a:lnTo>
                  <a:lnTo>
                    <a:pt x="95224" y="23393"/>
                  </a:lnTo>
                  <a:lnTo>
                    <a:pt x="104013" y="21450"/>
                  </a:lnTo>
                  <a:lnTo>
                    <a:pt x="111328" y="19519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747684" y="4641316"/>
              <a:ext cx="111760" cy="32384"/>
            </a:xfrm>
            <a:custGeom>
              <a:avLst/>
              <a:gdLst/>
              <a:ahLst/>
              <a:cxnLst/>
              <a:rect l="l" t="t" r="r" b="b"/>
              <a:pathLst>
                <a:path w="111759" h="32385">
                  <a:moveTo>
                    <a:pt x="76504" y="0"/>
                  </a:moveTo>
                  <a:lnTo>
                    <a:pt x="30289" y="1523"/>
                  </a:lnTo>
                  <a:lnTo>
                    <a:pt x="0" y="7518"/>
                  </a:lnTo>
                  <a:lnTo>
                    <a:pt x="2349" y="9524"/>
                  </a:lnTo>
                  <a:lnTo>
                    <a:pt x="38493" y="29324"/>
                  </a:lnTo>
                  <a:lnTo>
                    <a:pt x="43535" y="31876"/>
                  </a:lnTo>
                  <a:lnTo>
                    <a:pt x="53327" y="30772"/>
                  </a:lnTo>
                  <a:lnTo>
                    <a:pt x="69693" y="28182"/>
                  </a:lnTo>
                  <a:lnTo>
                    <a:pt x="95465" y="23361"/>
                  </a:lnTo>
                  <a:lnTo>
                    <a:pt x="104305" y="21412"/>
                  </a:lnTo>
                  <a:lnTo>
                    <a:pt x="111620" y="19481"/>
                  </a:lnTo>
                  <a:lnTo>
                    <a:pt x="108191" y="16954"/>
                  </a:lnTo>
                  <a:lnTo>
                    <a:pt x="88557" y="6718"/>
                  </a:lnTo>
                  <a:lnTo>
                    <a:pt x="76504" y="0"/>
                  </a:lnTo>
                  <a:close/>
                </a:path>
              </a:pathLst>
            </a:custGeom>
            <a:solidFill>
              <a:srgbClr val="F68B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786182" y="4645331"/>
              <a:ext cx="69850" cy="27305"/>
            </a:xfrm>
            <a:custGeom>
              <a:avLst/>
              <a:gdLst/>
              <a:ahLst/>
              <a:cxnLst/>
              <a:rect l="l" t="t" r="r" b="b"/>
              <a:pathLst>
                <a:path w="69850" h="27304">
                  <a:moveTo>
                    <a:pt x="0" y="25311"/>
                  </a:moveTo>
                  <a:lnTo>
                    <a:pt x="2362" y="26466"/>
                  </a:lnTo>
                  <a:lnTo>
                    <a:pt x="5537" y="26860"/>
                  </a:lnTo>
                  <a:lnTo>
                    <a:pt x="13080" y="26860"/>
                  </a:lnTo>
                  <a:lnTo>
                    <a:pt x="17437" y="26352"/>
                  </a:lnTo>
                  <a:lnTo>
                    <a:pt x="20841" y="25857"/>
                  </a:lnTo>
                  <a:lnTo>
                    <a:pt x="4660" y="25857"/>
                  </a:lnTo>
                  <a:lnTo>
                    <a:pt x="2197" y="25679"/>
                  </a:lnTo>
                  <a:lnTo>
                    <a:pt x="0" y="25311"/>
                  </a:lnTo>
                  <a:close/>
                </a:path>
                <a:path w="69850" h="27304">
                  <a:moveTo>
                    <a:pt x="45275" y="0"/>
                  </a:moveTo>
                  <a:lnTo>
                    <a:pt x="46164" y="4902"/>
                  </a:lnTo>
                  <a:lnTo>
                    <a:pt x="53352" y="11772"/>
                  </a:lnTo>
                  <a:lnTo>
                    <a:pt x="54711" y="15735"/>
                  </a:lnTo>
                  <a:lnTo>
                    <a:pt x="7289" y="25857"/>
                  </a:lnTo>
                  <a:lnTo>
                    <a:pt x="20841" y="25857"/>
                  </a:lnTo>
                  <a:lnTo>
                    <a:pt x="65811" y="17386"/>
                  </a:lnTo>
                  <a:lnTo>
                    <a:pt x="69684" y="15925"/>
                  </a:lnTo>
                  <a:lnTo>
                    <a:pt x="69672" y="13233"/>
                  </a:lnTo>
                  <a:lnTo>
                    <a:pt x="65785" y="10909"/>
                  </a:lnTo>
                  <a:lnTo>
                    <a:pt x="56108" y="5854"/>
                  </a:lnTo>
                  <a:lnTo>
                    <a:pt x="45275" y="0"/>
                  </a:lnTo>
                  <a:close/>
                </a:path>
              </a:pathLst>
            </a:custGeom>
            <a:solidFill>
              <a:srgbClr val="E0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773741" y="4643239"/>
              <a:ext cx="59690" cy="26034"/>
            </a:xfrm>
            <a:custGeom>
              <a:avLst/>
              <a:gdLst/>
              <a:ahLst/>
              <a:cxnLst/>
              <a:rect l="l" t="t" r="r" b="b"/>
              <a:pathLst>
                <a:path w="59690" h="26035">
                  <a:moveTo>
                    <a:pt x="2171" y="0"/>
                  </a:moveTo>
                  <a:lnTo>
                    <a:pt x="32410" y="25539"/>
                  </a:lnTo>
                  <a:lnTo>
                    <a:pt x="34987" y="25133"/>
                  </a:lnTo>
                  <a:lnTo>
                    <a:pt x="32417" y="25120"/>
                  </a:lnTo>
                  <a:lnTo>
                    <a:pt x="16676" y="22998"/>
                  </a:lnTo>
                  <a:lnTo>
                    <a:pt x="6727" y="18300"/>
                  </a:lnTo>
                  <a:lnTo>
                    <a:pt x="1565" y="13603"/>
                  </a:lnTo>
                  <a:lnTo>
                    <a:pt x="153" y="11560"/>
                  </a:lnTo>
                  <a:lnTo>
                    <a:pt x="238" y="10642"/>
                  </a:lnTo>
                  <a:lnTo>
                    <a:pt x="2171" y="0"/>
                  </a:lnTo>
                  <a:close/>
                </a:path>
                <a:path w="59690" h="26035">
                  <a:moveTo>
                    <a:pt x="35407" y="25067"/>
                  </a:moveTo>
                  <a:lnTo>
                    <a:pt x="34112" y="25120"/>
                  </a:lnTo>
                  <a:lnTo>
                    <a:pt x="32804" y="25133"/>
                  </a:lnTo>
                  <a:lnTo>
                    <a:pt x="35067" y="25120"/>
                  </a:lnTo>
                  <a:lnTo>
                    <a:pt x="35407" y="25067"/>
                  </a:lnTo>
                  <a:close/>
                </a:path>
                <a:path w="59690" h="26035">
                  <a:moveTo>
                    <a:pt x="54416" y="18595"/>
                  </a:moveTo>
                  <a:lnTo>
                    <a:pt x="46918" y="23251"/>
                  </a:lnTo>
                  <a:lnTo>
                    <a:pt x="35407" y="25067"/>
                  </a:lnTo>
                  <a:lnTo>
                    <a:pt x="44475" y="24409"/>
                  </a:lnTo>
                  <a:lnTo>
                    <a:pt x="49669" y="22161"/>
                  </a:lnTo>
                  <a:lnTo>
                    <a:pt x="54416" y="18595"/>
                  </a:lnTo>
                  <a:close/>
                </a:path>
                <a:path w="59690" h="26035">
                  <a:moveTo>
                    <a:pt x="55147" y="18042"/>
                  </a:moveTo>
                  <a:lnTo>
                    <a:pt x="54416" y="18595"/>
                  </a:lnTo>
                  <a:lnTo>
                    <a:pt x="55024" y="18218"/>
                  </a:lnTo>
                  <a:lnTo>
                    <a:pt x="55147" y="18042"/>
                  </a:lnTo>
                  <a:close/>
                </a:path>
                <a:path w="59690" h="26035">
                  <a:moveTo>
                    <a:pt x="59097" y="11560"/>
                  </a:moveTo>
                  <a:lnTo>
                    <a:pt x="58551" y="13184"/>
                  </a:lnTo>
                  <a:lnTo>
                    <a:pt x="55147" y="18042"/>
                  </a:lnTo>
                  <a:lnTo>
                    <a:pt x="58331" y="15633"/>
                  </a:lnTo>
                  <a:lnTo>
                    <a:pt x="59097" y="11560"/>
                  </a:lnTo>
                  <a:close/>
                </a:path>
                <a:path w="59690" h="26035">
                  <a:moveTo>
                    <a:pt x="58851" y="8305"/>
                  </a:moveTo>
                  <a:lnTo>
                    <a:pt x="59270" y="10642"/>
                  </a:lnTo>
                  <a:lnTo>
                    <a:pt x="59097" y="11560"/>
                  </a:lnTo>
                  <a:lnTo>
                    <a:pt x="59321" y="10896"/>
                  </a:lnTo>
                  <a:lnTo>
                    <a:pt x="58851" y="8305"/>
                  </a:lnTo>
                  <a:close/>
                </a:path>
              </a:pathLst>
            </a:custGeom>
            <a:solidFill>
              <a:srgbClr val="C271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773830" y="4534960"/>
              <a:ext cx="59690" cy="133985"/>
            </a:xfrm>
            <a:custGeom>
              <a:avLst/>
              <a:gdLst/>
              <a:ahLst/>
              <a:cxnLst/>
              <a:rect l="l" t="t" r="r" b="b"/>
              <a:pathLst>
                <a:path w="59690" h="133985">
                  <a:moveTo>
                    <a:pt x="37553" y="0"/>
                  </a:moveTo>
                  <a:lnTo>
                    <a:pt x="21780" y="88"/>
                  </a:lnTo>
                  <a:lnTo>
                    <a:pt x="0" y="119748"/>
                  </a:lnTo>
                  <a:lnTo>
                    <a:pt x="1476" y="121883"/>
                  </a:lnTo>
                  <a:lnTo>
                    <a:pt x="6638" y="126580"/>
                  </a:lnTo>
                  <a:lnTo>
                    <a:pt x="16587" y="131278"/>
                  </a:lnTo>
                  <a:lnTo>
                    <a:pt x="32423" y="133413"/>
                  </a:lnTo>
                  <a:lnTo>
                    <a:pt x="46571" y="133187"/>
                  </a:lnTo>
                  <a:lnTo>
                    <a:pt x="54075" y="131602"/>
                  </a:lnTo>
                  <a:lnTo>
                    <a:pt x="57442" y="127300"/>
                  </a:lnTo>
                  <a:lnTo>
                    <a:pt x="59181" y="118922"/>
                  </a:lnTo>
                  <a:lnTo>
                    <a:pt x="37553" y="0"/>
                  </a:lnTo>
                  <a:close/>
                </a:path>
              </a:pathLst>
            </a:custGeom>
            <a:solidFill>
              <a:srgbClr val="F04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777608" y="4564265"/>
              <a:ext cx="52069" cy="78740"/>
            </a:xfrm>
            <a:custGeom>
              <a:avLst/>
              <a:gdLst/>
              <a:ahLst/>
              <a:cxnLst/>
              <a:rect l="l" t="t" r="r" b="b"/>
              <a:pathLst>
                <a:path w="52069" h="78739">
                  <a:moveTo>
                    <a:pt x="43484" y="24117"/>
                  </a:moveTo>
                  <a:lnTo>
                    <a:pt x="39103" y="63"/>
                  </a:lnTo>
                  <a:lnTo>
                    <a:pt x="35636" y="990"/>
                  </a:lnTo>
                  <a:lnTo>
                    <a:pt x="31203" y="1600"/>
                  </a:lnTo>
                  <a:lnTo>
                    <a:pt x="20358" y="1600"/>
                  </a:lnTo>
                  <a:lnTo>
                    <a:pt x="16078" y="927"/>
                  </a:lnTo>
                  <a:lnTo>
                    <a:pt x="12674" y="0"/>
                  </a:lnTo>
                  <a:lnTo>
                    <a:pt x="8407" y="23431"/>
                  </a:lnTo>
                  <a:lnTo>
                    <a:pt x="13500" y="25552"/>
                  </a:lnTo>
                  <a:lnTo>
                    <a:pt x="19951" y="26987"/>
                  </a:lnTo>
                  <a:lnTo>
                    <a:pt x="34391" y="26987"/>
                  </a:lnTo>
                  <a:lnTo>
                    <a:pt x="39509" y="25755"/>
                  </a:lnTo>
                  <a:lnTo>
                    <a:pt x="43484" y="24117"/>
                  </a:lnTo>
                  <a:close/>
                </a:path>
                <a:path w="52069" h="78739">
                  <a:moveTo>
                    <a:pt x="51879" y="70269"/>
                  </a:moveTo>
                  <a:lnTo>
                    <a:pt x="47675" y="47180"/>
                  </a:lnTo>
                  <a:lnTo>
                    <a:pt x="44450" y="49860"/>
                  </a:lnTo>
                  <a:lnTo>
                    <a:pt x="37820" y="52793"/>
                  </a:lnTo>
                  <a:lnTo>
                    <a:pt x="14147" y="52793"/>
                  </a:lnTo>
                  <a:lnTo>
                    <a:pt x="7277" y="49593"/>
                  </a:lnTo>
                  <a:lnTo>
                    <a:pt x="4025" y="47510"/>
                  </a:lnTo>
                  <a:lnTo>
                    <a:pt x="0" y="69646"/>
                  </a:lnTo>
                  <a:lnTo>
                    <a:pt x="4851" y="72898"/>
                  </a:lnTo>
                  <a:lnTo>
                    <a:pt x="11074" y="75615"/>
                  </a:lnTo>
                  <a:lnTo>
                    <a:pt x="18745" y="77482"/>
                  </a:lnTo>
                  <a:lnTo>
                    <a:pt x="27940" y="78181"/>
                  </a:lnTo>
                  <a:lnTo>
                    <a:pt x="40487" y="78181"/>
                  </a:lnTo>
                  <a:lnTo>
                    <a:pt x="47942" y="73520"/>
                  </a:lnTo>
                  <a:lnTo>
                    <a:pt x="51879" y="70269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779678" y="4534966"/>
              <a:ext cx="47625" cy="133350"/>
            </a:xfrm>
            <a:custGeom>
              <a:avLst/>
              <a:gdLst/>
              <a:ahLst/>
              <a:cxnLst/>
              <a:rect l="l" t="t" r="r" b="b"/>
              <a:pathLst>
                <a:path w="47625" h="133350">
                  <a:moveTo>
                    <a:pt x="1524" y="101473"/>
                  </a:moveTo>
                  <a:lnTo>
                    <a:pt x="444" y="100787"/>
                  </a:lnTo>
                  <a:lnTo>
                    <a:pt x="190" y="104203"/>
                  </a:lnTo>
                  <a:lnTo>
                    <a:pt x="38" y="107403"/>
                  </a:lnTo>
                  <a:lnTo>
                    <a:pt x="0" y="110286"/>
                  </a:lnTo>
                  <a:lnTo>
                    <a:pt x="1524" y="101473"/>
                  </a:lnTo>
                  <a:close/>
                </a:path>
                <a:path w="47625" h="133350">
                  <a:moveTo>
                    <a:pt x="9753" y="53975"/>
                  </a:moveTo>
                  <a:lnTo>
                    <a:pt x="8826" y="53682"/>
                  </a:lnTo>
                  <a:lnTo>
                    <a:pt x="7937" y="53365"/>
                  </a:lnTo>
                  <a:lnTo>
                    <a:pt x="7086" y="53022"/>
                  </a:lnTo>
                  <a:lnTo>
                    <a:pt x="5600" y="61252"/>
                  </a:lnTo>
                  <a:lnTo>
                    <a:pt x="4216" y="69557"/>
                  </a:lnTo>
                  <a:lnTo>
                    <a:pt x="3086" y="77482"/>
                  </a:lnTo>
                  <a:lnTo>
                    <a:pt x="3771" y="77876"/>
                  </a:lnTo>
                  <a:lnTo>
                    <a:pt x="4572" y="78282"/>
                  </a:lnTo>
                  <a:lnTo>
                    <a:pt x="5473" y="78689"/>
                  </a:lnTo>
                  <a:lnTo>
                    <a:pt x="9753" y="53975"/>
                  </a:lnTo>
                  <a:close/>
                </a:path>
                <a:path w="47625" h="133350">
                  <a:moveTo>
                    <a:pt x="24231" y="0"/>
                  </a:moveTo>
                  <a:lnTo>
                    <a:pt x="18618" y="0"/>
                  </a:lnTo>
                  <a:lnTo>
                    <a:pt x="17030" y="6121"/>
                  </a:lnTo>
                  <a:lnTo>
                    <a:pt x="15316" y="13195"/>
                  </a:lnTo>
                  <a:lnTo>
                    <a:pt x="13512" y="21069"/>
                  </a:lnTo>
                  <a:lnTo>
                    <a:pt x="11684" y="29578"/>
                  </a:lnTo>
                  <a:lnTo>
                    <a:pt x="12395" y="29756"/>
                  </a:lnTo>
                  <a:lnTo>
                    <a:pt x="13906" y="30060"/>
                  </a:lnTo>
                  <a:lnTo>
                    <a:pt x="18326" y="4521"/>
                  </a:lnTo>
                  <a:lnTo>
                    <a:pt x="19050" y="3924"/>
                  </a:lnTo>
                  <a:lnTo>
                    <a:pt x="20180" y="3949"/>
                  </a:lnTo>
                  <a:lnTo>
                    <a:pt x="21107" y="4114"/>
                  </a:lnTo>
                  <a:lnTo>
                    <a:pt x="21742" y="5016"/>
                  </a:lnTo>
                  <a:lnTo>
                    <a:pt x="20180" y="13995"/>
                  </a:lnTo>
                  <a:lnTo>
                    <a:pt x="21615" y="8267"/>
                  </a:lnTo>
                  <a:lnTo>
                    <a:pt x="22834" y="3924"/>
                  </a:lnTo>
                  <a:lnTo>
                    <a:pt x="22974" y="3454"/>
                  </a:lnTo>
                  <a:lnTo>
                    <a:pt x="24231" y="0"/>
                  </a:lnTo>
                  <a:close/>
                </a:path>
                <a:path w="47625" h="133350">
                  <a:moveTo>
                    <a:pt x="47345" y="125628"/>
                  </a:moveTo>
                  <a:lnTo>
                    <a:pt x="42125" y="129044"/>
                  </a:lnTo>
                  <a:lnTo>
                    <a:pt x="34772" y="130606"/>
                  </a:lnTo>
                  <a:lnTo>
                    <a:pt x="27533" y="130606"/>
                  </a:lnTo>
                  <a:lnTo>
                    <a:pt x="18440" y="129768"/>
                  </a:lnTo>
                  <a:lnTo>
                    <a:pt x="10553" y="127342"/>
                  </a:lnTo>
                  <a:lnTo>
                    <a:pt x="4940" y="123507"/>
                  </a:lnTo>
                  <a:lnTo>
                    <a:pt x="2692" y="118376"/>
                  </a:lnTo>
                  <a:lnTo>
                    <a:pt x="2705" y="115938"/>
                  </a:lnTo>
                  <a:lnTo>
                    <a:pt x="2832" y="114134"/>
                  </a:lnTo>
                  <a:lnTo>
                    <a:pt x="1447" y="122174"/>
                  </a:lnTo>
                  <a:lnTo>
                    <a:pt x="1295" y="122478"/>
                  </a:lnTo>
                  <a:lnTo>
                    <a:pt x="1079" y="122707"/>
                  </a:lnTo>
                  <a:lnTo>
                    <a:pt x="1346" y="123609"/>
                  </a:lnTo>
                  <a:lnTo>
                    <a:pt x="33108" y="133019"/>
                  </a:lnTo>
                  <a:lnTo>
                    <a:pt x="31470" y="133210"/>
                  </a:lnTo>
                  <a:lnTo>
                    <a:pt x="30607" y="133273"/>
                  </a:lnTo>
                  <a:lnTo>
                    <a:pt x="38544" y="132702"/>
                  </a:lnTo>
                  <a:lnTo>
                    <a:pt x="43370" y="130606"/>
                  </a:lnTo>
                  <a:lnTo>
                    <a:pt x="43726" y="130454"/>
                  </a:lnTo>
                  <a:lnTo>
                    <a:pt x="47117" y="127889"/>
                  </a:lnTo>
                  <a:lnTo>
                    <a:pt x="47129" y="127203"/>
                  </a:lnTo>
                  <a:lnTo>
                    <a:pt x="47345" y="125628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780122" y="4564545"/>
              <a:ext cx="13970" cy="72390"/>
            </a:xfrm>
            <a:custGeom>
              <a:avLst/>
              <a:gdLst/>
              <a:ahLst/>
              <a:cxnLst/>
              <a:rect l="l" t="t" r="r" b="b"/>
              <a:pathLst>
                <a:path w="13970" h="72389">
                  <a:moveTo>
                    <a:pt x="5029" y="49098"/>
                  </a:moveTo>
                  <a:lnTo>
                    <a:pt x="4114" y="48704"/>
                  </a:lnTo>
                  <a:lnTo>
                    <a:pt x="2641" y="47904"/>
                  </a:lnTo>
                  <a:lnTo>
                    <a:pt x="1447" y="56273"/>
                  </a:lnTo>
                  <a:lnTo>
                    <a:pt x="520" y="64236"/>
                  </a:lnTo>
                  <a:lnTo>
                    <a:pt x="0" y="71208"/>
                  </a:lnTo>
                  <a:lnTo>
                    <a:pt x="1079" y="71894"/>
                  </a:lnTo>
                  <a:lnTo>
                    <a:pt x="5029" y="49098"/>
                  </a:lnTo>
                  <a:close/>
                </a:path>
                <a:path w="13970" h="72389">
                  <a:moveTo>
                    <a:pt x="13449" y="469"/>
                  </a:moveTo>
                  <a:lnTo>
                    <a:pt x="11239" y="0"/>
                  </a:lnTo>
                  <a:lnTo>
                    <a:pt x="9664" y="7442"/>
                  </a:lnTo>
                  <a:lnTo>
                    <a:pt x="8102" y="15405"/>
                  </a:lnTo>
                  <a:lnTo>
                    <a:pt x="6642" y="23444"/>
                  </a:lnTo>
                  <a:lnTo>
                    <a:pt x="8382" y="24091"/>
                  </a:lnTo>
                  <a:lnTo>
                    <a:pt x="9309" y="24396"/>
                  </a:lnTo>
                  <a:lnTo>
                    <a:pt x="13449" y="469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782519" y="4548949"/>
              <a:ext cx="17780" cy="100330"/>
            </a:xfrm>
            <a:custGeom>
              <a:avLst/>
              <a:gdLst/>
              <a:ahLst/>
              <a:cxnLst/>
              <a:rect l="l" t="t" r="r" b="b"/>
              <a:pathLst>
                <a:path w="17779" h="100329">
                  <a:moveTo>
                    <a:pt x="1181" y="88849"/>
                  </a:moveTo>
                  <a:lnTo>
                    <a:pt x="609" y="93383"/>
                  </a:lnTo>
                  <a:lnTo>
                    <a:pt x="203" y="97231"/>
                  </a:lnTo>
                  <a:lnTo>
                    <a:pt x="0" y="100139"/>
                  </a:lnTo>
                  <a:lnTo>
                    <a:pt x="1892" y="89192"/>
                  </a:lnTo>
                  <a:lnTo>
                    <a:pt x="1181" y="88849"/>
                  </a:lnTo>
                  <a:close/>
                </a:path>
                <a:path w="17779" h="100329">
                  <a:moveTo>
                    <a:pt x="8851" y="40551"/>
                  </a:moveTo>
                  <a:lnTo>
                    <a:pt x="7302" y="49009"/>
                  </a:lnTo>
                  <a:lnTo>
                    <a:pt x="5842" y="57518"/>
                  </a:lnTo>
                  <a:lnTo>
                    <a:pt x="4572" y="65481"/>
                  </a:lnTo>
                  <a:lnTo>
                    <a:pt x="5918" y="65951"/>
                  </a:lnTo>
                  <a:lnTo>
                    <a:pt x="10261" y="40906"/>
                  </a:lnTo>
                  <a:lnTo>
                    <a:pt x="8851" y="40551"/>
                  </a:lnTo>
                  <a:close/>
                </a:path>
                <a:path w="17779" h="100329">
                  <a:moveTo>
                    <a:pt x="17335" y="0"/>
                  </a:moveTo>
                  <a:lnTo>
                    <a:pt x="16116" y="4914"/>
                  </a:lnTo>
                  <a:lnTo>
                    <a:pt x="14846" y="10490"/>
                  </a:lnTo>
                  <a:lnTo>
                    <a:pt x="13589" y="16459"/>
                  </a:lnTo>
                  <a:lnTo>
                    <a:pt x="14478" y="16573"/>
                  </a:lnTo>
                  <a:lnTo>
                    <a:pt x="17335" y="0"/>
                  </a:lnTo>
                  <a:close/>
                </a:path>
              </a:pathLst>
            </a:custGeom>
            <a:solidFill>
              <a:srgbClr val="F47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783691" y="4565421"/>
              <a:ext cx="13335" cy="73025"/>
            </a:xfrm>
            <a:custGeom>
              <a:avLst/>
              <a:gdLst/>
              <a:ahLst/>
              <a:cxnLst/>
              <a:rect l="l" t="t" r="r" b="b"/>
              <a:pathLst>
                <a:path w="13334" h="73025">
                  <a:moveTo>
                    <a:pt x="4737" y="49479"/>
                  </a:moveTo>
                  <a:lnTo>
                    <a:pt x="3390" y="49009"/>
                  </a:lnTo>
                  <a:lnTo>
                    <a:pt x="1993" y="57721"/>
                  </a:lnTo>
                  <a:lnTo>
                    <a:pt x="825" y="65773"/>
                  </a:lnTo>
                  <a:lnTo>
                    <a:pt x="0" y="72377"/>
                  </a:lnTo>
                  <a:lnTo>
                    <a:pt x="711" y="72720"/>
                  </a:lnTo>
                  <a:lnTo>
                    <a:pt x="4737" y="49479"/>
                  </a:lnTo>
                  <a:close/>
                </a:path>
                <a:path w="13334" h="73025">
                  <a:moveTo>
                    <a:pt x="13296" y="114"/>
                  </a:moveTo>
                  <a:lnTo>
                    <a:pt x="12407" y="0"/>
                  </a:lnTo>
                  <a:lnTo>
                    <a:pt x="10795" y="7581"/>
                  </a:lnTo>
                  <a:lnTo>
                    <a:pt x="9194" y="15811"/>
                  </a:lnTo>
                  <a:lnTo>
                    <a:pt x="7670" y="24079"/>
                  </a:lnTo>
                  <a:lnTo>
                    <a:pt x="9080" y="24434"/>
                  </a:lnTo>
                  <a:lnTo>
                    <a:pt x="13296" y="114"/>
                  </a:lnTo>
                  <a:close/>
                </a:path>
              </a:pathLst>
            </a:custGeom>
            <a:solidFill>
              <a:srgbClr val="E8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779602" y="4538891"/>
              <a:ext cx="22225" cy="119380"/>
            </a:xfrm>
            <a:custGeom>
              <a:avLst/>
              <a:gdLst/>
              <a:ahLst/>
              <a:cxnLst/>
              <a:rect l="l" t="t" r="r" b="b"/>
              <a:pathLst>
                <a:path w="22225" h="119379">
                  <a:moveTo>
                    <a:pt x="4089" y="98907"/>
                  </a:moveTo>
                  <a:lnTo>
                    <a:pt x="3213" y="98475"/>
                  </a:lnTo>
                  <a:lnTo>
                    <a:pt x="1600" y="97536"/>
                  </a:lnTo>
                  <a:lnTo>
                    <a:pt x="76" y="106349"/>
                  </a:lnTo>
                  <a:lnTo>
                    <a:pt x="0" y="111645"/>
                  </a:lnTo>
                  <a:lnTo>
                    <a:pt x="330" y="115912"/>
                  </a:lnTo>
                  <a:lnTo>
                    <a:pt x="1155" y="118770"/>
                  </a:lnTo>
                  <a:lnTo>
                    <a:pt x="1358" y="118541"/>
                  </a:lnTo>
                  <a:lnTo>
                    <a:pt x="1511" y="118249"/>
                  </a:lnTo>
                  <a:lnTo>
                    <a:pt x="2908" y="110197"/>
                  </a:lnTo>
                  <a:lnTo>
                    <a:pt x="3111" y="107302"/>
                  </a:lnTo>
                  <a:lnTo>
                    <a:pt x="3517" y="103454"/>
                  </a:lnTo>
                  <a:lnTo>
                    <a:pt x="4089" y="98907"/>
                  </a:lnTo>
                  <a:close/>
                </a:path>
                <a:path w="22225" h="119379">
                  <a:moveTo>
                    <a:pt x="11760" y="50609"/>
                  </a:moveTo>
                  <a:lnTo>
                    <a:pt x="10452" y="50241"/>
                  </a:lnTo>
                  <a:lnTo>
                    <a:pt x="9829" y="50038"/>
                  </a:lnTo>
                  <a:lnTo>
                    <a:pt x="5549" y="74752"/>
                  </a:lnTo>
                  <a:lnTo>
                    <a:pt x="6781" y="75285"/>
                  </a:lnTo>
                  <a:lnTo>
                    <a:pt x="7480" y="75539"/>
                  </a:lnTo>
                  <a:lnTo>
                    <a:pt x="8750" y="67576"/>
                  </a:lnTo>
                  <a:lnTo>
                    <a:pt x="10210" y="59067"/>
                  </a:lnTo>
                  <a:lnTo>
                    <a:pt x="11760" y="50609"/>
                  </a:lnTo>
                  <a:close/>
                </a:path>
                <a:path w="22225" h="119379">
                  <a:moveTo>
                    <a:pt x="21818" y="1079"/>
                  </a:moveTo>
                  <a:lnTo>
                    <a:pt x="21183" y="190"/>
                  </a:lnTo>
                  <a:lnTo>
                    <a:pt x="19951" y="0"/>
                  </a:lnTo>
                  <a:lnTo>
                    <a:pt x="19126" y="0"/>
                  </a:lnTo>
                  <a:lnTo>
                    <a:pt x="18402" y="596"/>
                  </a:lnTo>
                  <a:lnTo>
                    <a:pt x="13970" y="26123"/>
                  </a:lnTo>
                  <a:lnTo>
                    <a:pt x="16497" y="26530"/>
                  </a:lnTo>
                  <a:lnTo>
                    <a:pt x="17767" y="20548"/>
                  </a:lnTo>
                  <a:lnTo>
                    <a:pt x="19024" y="14973"/>
                  </a:lnTo>
                  <a:lnTo>
                    <a:pt x="20256" y="10071"/>
                  </a:lnTo>
                  <a:lnTo>
                    <a:pt x="21818" y="1079"/>
                  </a:lnTo>
                  <a:close/>
                </a:path>
              </a:pathLst>
            </a:custGeom>
            <a:solidFill>
              <a:srgbClr val="F68C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781202" y="4565015"/>
              <a:ext cx="15240" cy="73025"/>
            </a:xfrm>
            <a:custGeom>
              <a:avLst/>
              <a:gdLst/>
              <a:ahLst/>
              <a:cxnLst/>
              <a:rect l="l" t="t" r="r" b="b"/>
              <a:pathLst>
                <a:path w="15240" h="73025">
                  <a:moveTo>
                    <a:pt x="5880" y="49415"/>
                  </a:moveTo>
                  <a:lnTo>
                    <a:pt x="3949" y="48628"/>
                  </a:lnTo>
                  <a:lnTo>
                    <a:pt x="0" y="71412"/>
                  </a:lnTo>
                  <a:lnTo>
                    <a:pt x="1612" y="72351"/>
                  </a:lnTo>
                  <a:lnTo>
                    <a:pt x="2489" y="72783"/>
                  </a:lnTo>
                  <a:lnTo>
                    <a:pt x="3327" y="66192"/>
                  </a:lnTo>
                  <a:lnTo>
                    <a:pt x="4495" y="58127"/>
                  </a:lnTo>
                  <a:lnTo>
                    <a:pt x="5880" y="49415"/>
                  </a:lnTo>
                  <a:close/>
                </a:path>
                <a:path w="15240" h="73025">
                  <a:moveTo>
                    <a:pt x="14897" y="406"/>
                  </a:moveTo>
                  <a:lnTo>
                    <a:pt x="12369" y="0"/>
                  </a:lnTo>
                  <a:lnTo>
                    <a:pt x="8229" y="23914"/>
                  </a:lnTo>
                  <a:lnTo>
                    <a:pt x="10160" y="24485"/>
                  </a:lnTo>
                  <a:lnTo>
                    <a:pt x="11684" y="16205"/>
                  </a:lnTo>
                  <a:lnTo>
                    <a:pt x="13284" y="7988"/>
                  </a:lnTo>
                  <a:lnTo>
                    <a:pt x="14897" y="406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826800" y="465887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5270" y="0"/>
                  </a:moveTo>
                  <a:lnTo>
                    <a:pt x="0" y="3975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9D5E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803636" y="4534963"/>
              <a:ext cx="29845" cy="125730"/>
            </a:xfrm>
            <a:custGeom>
              <a:avLst/>
              <a:gdLst/>
              <a:ahLst/>
              <a:cxnLst/>
              <a:rect l="l" t="t" r="r" b="b"/>
              <a:pathLst>
                <a:path w="29844" h="125729">
                  <a:moveTo>
                    <a:pt x="25857" y="99567"/>
                  </a:moveTo>
                  <a:lnTo>
                    <a:pt x="24790" y="100456"/>
                  </a:lnTo>
                  <a:lnTo>
                    <a:pt x="23456" y="101434"/>
                  </a:lnTo>
                  <a:lnTo>
                    <a:pt x="21831" y="102412"/>
                  </a:lnTo>
                  <a:lnTo>
                    <a:pt x="23825" y="117309"/>
                  </a:lnTo>
                  <a:lnTo>
                    <a:pt x="23787" y="122199"/>
                  </a:lnTo>
                  <a:lnTo>
                    <a:pt x="23380" y="125628"/>
                  </a:lnTo>
                  <a:lnTo>
                    <a:pt x="26035" y="123888"/>
                  </a:lnTo>
                  <a:lnTo>
                    <a:pt x="28130" y="121665"/>
                  </a:lnTo>
                  <a:lnTo>
                    <a:pt x="29375" y="118922"/>
                  </a:lnTo>
                  <a:lnTo>
                    <a:pt x="25857" y="99567"/>
                  </a:lnTo>
                  <a:close/>
                </a:path>
                <a:path w="29844" h="125729">
                  <a:moveTo>
                    <a:pt x="21660" y="76479"/>
                  </a:moveTo>
                  <a:lnTo>
                    <a:pt x="23075" y="84251"/>
                  </a:lnTo>
                  <a:lnTo>
                    <a:pt x="21660" y="76479"/>
                  </a:lnTo>
                  <a:close/>
                </a:path>
                <a:path w="29844" h="125729">
                  <a:moveTo>
                    <a:pt x="17462" y="53416"/>
                  </a:moveTo>
                  <a:lnTo>
                    <a:pt x="16471" y="53822"/>
                  </a:lnTo>
                  <a:lnTo>
                    <a:pt x="15417" y="54203"/>
                  </a:lnTo>
                  <a:lnTo>
                    <a:pt x="14287" y="54546"/>
                  </a:lnTo>
                  <a:lnTo>
                    <a:pt x="18262" y="78638"/>
                  </a:lnTo>
                  <a:lnTo>
                    <a:pt x="19672" y="77939"/>
                  </a:lnTo>
                  <a:lnTo>
                    <a:pt x="20789" y="77190"/>
                  </a:lnTo>
                  <a:lnTo>
                    <a:pt x="21653" y="76479"/>
                  </a:lnTo>
                  <a:lnTo>
                    <a:pt x="17462" y="53416"/>
                  </a:lnTo>
                  <a:close/>
                </a:path>
                <a:path w="29844" h="125729">
                  <a:moveTo>
                    <a:pt x="7747" y="0"/>
                  </a:moveTo>
                  <a:lnTo>
                    <a:pt x="3771" y="0"/>
                  </a:lnTo>
                  <a:lnTo>
                    <a:pt x="0" y="2717"/>
                  </a:lnTo>
                  <a:lnTo>
                    <a:pt x="3444" y="4431"/>
                  </a:lnTo>
                  <a:lnTo>
                    <a:pt x="5942" y="8805"/>
                  </a:lnTo>
                  <a:lnTo>
                    <a:pt x="8056" y="16949"/>
                  </a:lnTo>
                  <a:lnTo>
                    <a:pt x="10350" y="29971"/>
                  </a:lnTo>
                  <a:lnTo>
                    <a:pt x="11328" y="29794"/>
                  </a:lnTo>
                  <a:lnTo>
                    <a:pt x="12242" y="29578"/>
                  </a:lnTo>
                  <a:lnTo>
                    <a:pt x="13093" y="29349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BF41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813993" y="4564316"/>
              <a:ext cx="15875" cy="73660"/>
            </a:xfrm>
            <a:custGeom>
              <a:avLst/>
              <a:gdLst/>
              <a:ahLst/>
              <a:cxnLst/>
              <a:rect l="l" t="t" r="r" b="b"/>
              <a:pathLst>
                <a:path w="15875" h="73660">
                  <a:moveTo>
                    <a:pt x="7099" y="24066"/>
                  </a:moveTo>
                  <a:lnTo>
                    <a:pt x="2730" y="0"/>
                  </a:lnTo>
                  <a:lnTo>
                    <a:pt x="965" y="431"/>
                  </a:lnTo>
                  <a:lnTo>
                    <a:pt x="0" y="622"/>
                  </a:lnTo>
                  <a:lnTo>
                    <a:pt x="2311" y="15227"/>
                  </a:lnTo>
                  <a:lnTo>
                    <a:pt x="3937" y="25196"/>
                  </a:lnTo>
                  <a:lnTo>
                    <a:pt x="6121" y="24460"/>
                  </a:lnTo>
                  <a:lnTo>
                    <a:pt x="7099" y="24066"/>
                  </a:lnTo>
                  <a:close/>
                </a:path>
                <a:path w="15875" h="73660">
                  <a:moveTo>
                    <a:pt x="15494" y="70218"/>
                  </a:moveTo>
                  <a:lnTo>
                    <a:pt x="11290" y="47129"/>
                  </a:lnTo>
                  <a:lnTo>
                    <a:pt x="10426" y="47853"/>
                  </a:lnTo>
                  <a:lnTo>
                    <a:pt x="9309" y="48590"/>
                  </a:lnTo>
                  <a:lnTo>
                    <a:pt x="7899" y="49288"/>
                  </a:lnTo>
                  <a:lnTo>
                    <a:pt x="9499" y="59258"/>
                  </a:lnTo>
                  <a:lnTo>
                    <a:pt x="10655" y="66992"/>
                  </a:lnTo>
                  <a:lnTo>
                    <a:pt x="11468" y="73063"/>
                  </a:lnTo>
                  <a:lnTo>
                    <a:pt x="13093" y="72097"/>
                  </a:lnTo>
                  <a:lnTo>
                    <a:pt x="14427" y="71107"/>
                  </a:lnTo>
                  <a:lnTo>
                    <a:pt x="15494" y="70218"/>
                  </a:lnTo>
                  <a:close/>
                </a:path>
              </a:pathLst>
            </a:custGeom>
            <a:solidFill>
              <a:srgbClr val="B1A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826801" y="465388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210" y="0"/>
                  </a:moveTo>
                  <a:lnTo>
                    <a:pt x="4965" y="2743"/>
                  </a:lnTo>
                  <a:lnTo>
                    <a:pt x="2831" y="4991"/>
                  </a:lnTo>
                  <a:lnTo>
                    <a:pt x="215" y="6705"/>
                  </a:lnTo>
                  <a:lnTo>
                    <a:pt x="0" y="8280"/>
                  </a:lnTo>
                  <a:lnTo>
                    <a:pt x="0" y="8966"/>
                  </a:lnTo>
                  <a:lnTo>
                    <a:pt x="5270" y="4991"/>
                  </a:lnTo>
                  <a:lnTo>
                    <a:pt x="6210" y="12"/>
                  </a:lnTo>
                  <a:close/>
                </a:path>
              </a:pathLst>
            </a:custGeom>
            <a:solidFill>
              <a:srgbClr val="C05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773823" y="4534966"/>
              <a:ext cx="39370" cy="133985"/>
            </a:xfrm>
            <a:custGeom>
              <a:avLst/>
              <a:gdLst/>
              <a:ahLst/>
              <a:cxnLst/>
              <a:rect l="l" t="t" r="r" b="b"/>
              <a:pathLst>
                <a:path w="39369" h="133985">
                  <a:moveTo>
                    <a:pt x="12941" y="53022"/>
                  </a:moveTo>
                  <a:lnTo>
                    <a:pt x="12204" y="52717"/>
                  </a:lnTo>
                  <a:lnTo>
                    <a:pt x="7823" y="76809"/>
                  </a:lnTo>
                  <a:lnTo>
                    <a:pt x="8940" y="77482"/>
                  </a:lnTo>
                  <a:lnTo>
                    <a:pt x="10071" y="69557"/>
                  </a:lnTo>
                  <a:lnTo>
                    <a:pt x="11442" y="61239"/>
                  </a:lnTo>
                  <a:lnTo>
                    <a:pt x="12941" y="53022"/>
                  </a:lnTo>
                  <a:close/>
                </a:path>
                <a:path w="39369" h="133985">
                  <a:moveTo>
                    <a:pt x="24472" y="0"/>
                  </a:moveTo>
                  <a:lnTo>
                    <a:pt x="21920" y="0"/>
                  </a:lnTo>
                  <a:lnTo>
                    <a:pt x="21780" y="114"/>
                  </a:lnTo>
                  <a:lnTo>
                    <a:pt x="16459" y="29298"/>
                  </a:lnTo>
                  <a:lnTo>
                    <a:pt x="17538" y="29578"/>
                  </a:lnTo>
                  <a:lnTo>
                    <a:pt x="19380" y="21069"/>
                  </a:lnTo>
                  <a:lnTo>
                    <a:pt x="21170" y="13195"/>
                  </a:lnTo>
                  <a:lnTo>
                    <a:pt x="22885" y="6121"/>
                  </a:lnTo>
                  <a:lnTo>
                    <a:pt x="24472" y="0"/>
                  </a:lnTo>
                  <a:close/>
                </a:path>
                <a:path w="39369" h="133985">
                  <a:moveTo>
                    <a:pt x="38963" y="133019"/>
                  </a:moveTo>
                  <a:lnTo>
                    <a:pt x="7099" y="123266"/>
                  </a:lnTo>
                  <a:lnTo>
                    <a:pt x="6934" y="122694"/>
                  </a:lnTo>
                  <a:lnTo>
                    <a:pt x="6616" y="123050"/>
                  </a:lnTo>
                  <a:lnTo>
                    <a:pt x="6146" y="123266"/>
                  </a:lnTo>
                  <a:lnTo>
                    <a:pt x="5651" y="123266"/>
                  </a:lnTo>
                  <a:lnTo>
                    <a:pt x="5359" y="123240"/>
                  </a:lnTo>
                  <a:lnTo>
                    <a:pt x="4419" y="123075"/>
                  </a:lnTo>
                  <a:lnTo>
                    <a:pt x="3797" y="122186"/>
                  </a:lnTo>
                  <a:lnTo>
                    <a:pt x="5854" y="110274"/>
                  </a:lnTo>
                  <a:lnTo>
                    <a:pt x="5892" y="107391"/>
                  </a:lnTo>
                  <a:lnTo>
                    <a:pt x="6045" y="104203"/>
                  </a:lnTo>
                  <a:lnTo>
                    <a:pt x="6299" y="100774"/>
                  </a:lnTo>
                  <a:lnTo>
                    <a:pt x="5397" y="100177"/>
                  </a:lnTo>
                  <a:lnTo>
                    <a:pt x="4559" y="99555"/>
                  </a:lnTo>
                  <a:lnTo>
                    <a:pt x="3784" y="98933"/>
                  </a:lnTo>
                  <a:lnTo>
                    <a:pt x="0" y="119748"/>
                  </a:lnTo>
                  <a:lnTo>
                    <a:pt x="4381" y="127647"/>
                  </a:lnTo>
                  <a:lnTo>
                    <a:pt x="9220" y="131699"/>
                  </a:lnTo>
                  <a:lnTo>
                    <a:pt x="17551" y="133184"/>
                  </a:lnTo>
                  <a:lnTo>
                    <a:pt x="32423" y="133400"/>
                  </a:lnTo>
                  <a:lnTo>
                    <a:pt x="34023" y="133400"/>
                  </a:lnTo>
                  <a:lnTo>
                    <a:pt x="35280" y="133350"/>
                  </a:lnTo>
                  <a:lnTo>
                    <a:pt x="38163" y="133121"/>
                  </a:lnTo>
                  <a:lnTo>
                    <a:pt x="38963" y="133019"/>
                  </a:lnTo>
                  <a:close/>
                </a:path>
              </a:pathLst>
            </a:custGeom>
            <a:solidFill>
              <a:srgbClr val="F47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777608" y="4564265"/>
              <a:ext cx="13970" cy="71755"/>
            </a:xfrm>
            <a:custGeom>
              <a:avLst/>
              <a:gdLst/>
              <a:ahLst/>
              <a:cxnLst/>
              <a:rect l="l" t="t" r="r" b="b"/>
              <a:pathLst>
                <a:path w="13970" h="71754">
                  <a:moveTo>
                    <a:pt x="5156" y="48171"/>
                  </a:moveTo>
                  <a:lnTo>
                    <a:pt x="4025" y="47498"/>
                  </a:lnTo>
                  <a:lnTo>
                    <a:pt x="0" y="69634"/>
                  </a:lnTo>
                  <a:lnTo>
                    <a:pt x="1600" y="70878"/>
                  </a:lnTo>
                  <a:lnTo>
                    <a:pt x="2501" y="71475"/>
                  </a:lnTo>
                  <a:lnTo>
                    <a:pt x="3022" y="64503"/>
                  </a:lnTo>
                  <a:lnTo>
                    <a:pt x="3949" y="56553"/>
                  </a:lnTo>
                  <a:lnTo>
                    <a:pt x="5156" y="48171"/>
                  </a:lnTo>
                  <a:close/>
                </a:path>
                <a:path w="13970" h="71754">
                  <a:moveTo>
                    <a:pt x="13754" y="279"/>
                  </a:moveTo>
                  <a:lnTo>
                    <a:pt x="12674" y="0"/>
                  </a:lnTo>
                  <a:lnTo>
                    <a:pt x="8420" y="23418"/>
                  </a:lnTo>
                  <a:lnTo>
                    <a:pt x="9156" y="23723"/>
                  </a:lnTo>
                  <a:lnTo>
                    <a:pt x="10604" y="15671"/>
                  </a:lnTo>
                  <a:lnTo>
                    <a:pt x="12179" y="7721"/>
                  </a:lnTo>
                  <a:lnTo>
                    <a:pt x="13754" y="279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777626" y="4645242"/>
              <a:ext cx="3175" cy="13335"/>
            </a:xfrm>
            <a:custGeom>
              <a:avLst/>
              <a:gdLst/>
              <a:ahLst/>
              <a:cxnLst/>
              <a:rect l="l" t="t" r="r" b="b"/>
              <a:pathLst>
                <a:path w="3175" h="13335">
                  <a:moveTo>
                    <a:pt x="2057" y="0"/>
                  </a:moveTo>
                  <a:lnTo>
                    <a:pt x="0" y="11912"/>
                  </a:lnTo>
                  <a:lnTo>
                    <a:pt x="622" y="12801"/>
                  </a:lnTo>
                  <a:lnTo>
                    <a:pt x="1562" y="12966"/>
                  </a:lnTo>
                  <a:lnTo>
                    <a:pt x="1854" y="12992"/>
                  </a:lnTo>
                  <a:lnTo>
                    <a:pt x="2349" y="12992"/>
                  </a:lnTo>
                  <a:lnTo>
                    <a:pt x="2819" y="12776"/>
                  </a:lnTo>
                  <a:lnTo>
                    <a:pt x="3136" y="12420"/>
                  </a:lnTo>
                  <a:lnTo>
                    <a:pt x="2311" y="9563"/>
                  </a:lnTo>
                  <a:lnTo>
                    <a:pt x="1993" y="5283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F79C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795586" y="4532786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2306" y="0"/>
                  </a:moveTo>
                  <a:lnTo>
                    <a:pt x="3543" y="0"/>
                  </a:lnTo>
                  <a:lnTo>
                    <a:pt x="0" y="1104"/>
                  </a:lnTo>
                  <a:lnTo>
                    <a:pt x="0" y="3797"/>
                  </a:lnTo>
                  <a:lnTo>
                    <a:pt x="3543" y="4889"/>
                  </a:lnTo>
                  <a:lnTo>
                    <a:pt x="12306" y="4889"/>
                  </a:lnTo>
                  <a:lnTo>
                    <a:pt x="15849" y="3797"/>
                  </a:lnTo>
                  <a:lnTo>
                    <a:pt x="15849" y="2451"/>
                  </a:lnTo>
                  <a:lnTo>
                    <a:pt x="15849" y="1104"/>
                  </a:lnTo>
                  <a:lnTo>
                    <a:pt x="12306" y="0"/>
                  </a:lnTo>
                  <a:close/>
                </a:path>
              </a:pathLst>
            </a:custGeom>
            <a:solidFill>
              <a:srgbClr val="E741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6764" y="4532786"/>
              <a:ext cx="111607" cy="145477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4898" y="4532786"/>
              <a:ext cx="111620" cy="145477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85838" y="4535245"/>
              <a:ext cx="111607" cy="145465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43050" y="4532786"/>
              <a:ext cx="111607" cy="145477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81191" y="4532786"/>
              <a:ext cx="111607" cy="145477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00264" y="4532786"/>
              <a:ext cx="111607" cy="145477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62111" y="4535245"/>
              <a:ext cx="111620" cy="145465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3978" y="4532786"/>
              <a:ext cx="111607" cy="145477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777570" y="4191965"/>
              <a:ext cx="218440" cy="330835"/>
            </a:xfrm>
            <a:custGeom>
              <a:avLst/>
              <a:gdLst/>
              <a:ahLst/>
              <a:cxnLst/>
              <a:rect l="l" t="t" r="r" b="b"/>
              <a:pathLst>
                <a:path w="218440" h="330835">
                  <a:moveTo>
                    <a:pt x="47421" y="147015"/>
                  </a:moveTo>
                  <a:lnTo>
                    <a:pt x="40449" y="137756"/>
                  </a:lnTo>
                  <a:lnTo>
                    <a:pt x="33972" y="126936"/>
                  </a:lnTo>
                  <a:lnTo>
                    <a:pt x="28295" y="115506"/>
                  </a:lnTo>
                  <a:lnTo>
                    <a:pt x="23710" y="104406"/>
                  </a:lnTo>
                  <a:lnTo>
                    <a:pt x="19113" y="115506"/>
                  </a:lnTo>
                  <a:lnTo>
                    <a:pt x="13436" y="126936"/>
                  </a:lnTo>
                  <a:lnTo>
                    <a:pt x="6959" y="137756"/>
                  </a:lnTo>
                  <a:lnTo>
                    <a:pt x="0" y="147015"/>
                  </a:lnTo>
                  <a:lnTo>
                    <a:pt x="21221" y="139344"/>
                  </a:lnTo>
                  <a:lnTo>
                    <a:pt x="21221" y="295414"/>
                  </a:lnTo>
                  <a:lnTo>
                    <a:pt x="0" y="287731"/>
                  </a:lnTo>
                  <a:lnTo>
                    <a:pt x="6959" y="296989"/>
                  </a:lnTo>
                  <a:lnTo>
                    <a:pt x="13436" y="307809"/>
                  </a:lnTo>
                  <a:lnTo>
                    <a:pt x="19113" y="319239"/>
                  </a:lnTo>
                  <a:lnTo>
                    <a:pt x="23710" y="330339"/>
                  </a:lnTo>
                  <a:lnTo>
                    <a:pt x="28295" y="319239"/>
                  </a:lnTo>
                  <a:lnTo>
                    <a:pt x="33972" y="307809"/>
                  </a:lnTo>
                  <a:lnTo>
                    <a:pt x="40449" y="296989"/>
                  </a:lnTo>
                  <a:lnTo>
                    <a:pt x="47421" y="287731"/>
                  </a:lnTo>
                  <a:lnTo>
                    <a:pt x="26212" y="295402"/>
                  </a:lnTo>
                  <a:lnTo>
                    <a:pt x="26212" y="139357"/>
                  </a:lnTo>
                  <a:lnTo>
                    <a:pt x="47421" y="147015"/>
                  </a:lnTo>
                  <a:close/>
                </a:path>
                <a:path w="218440" h="330835">
                  <a:moveTo>
                    <a:pt x="218440" y="23710"/>
                  </a:moveTo>
                  <a:lnTo>
                    <a:pt x="207340" y="19138"/>
                  </a:lnTo>
                  <a:lnTo>
                    <a:pt x="195910" y="13462"/>
                  </a:lnTo>
                  <a:lnTo>
                    <a:pt x="185089" y="6985"/>
                  </a:lnTo>
                  <a:lnTo>
                    <a:pt x="175831" y="0"/>
                  </a:lnTo>
                  <a:lnTo>
                    <a:pt x="183502" y="21221"/>
                  </a:lnTo>
                  <a:lnTo>
                    <a:pt x="93827" y="21221"/>
                  </a:lnTo>
                  <a:lnTo>
                    <a:pt x="101523" y="0"/>
                  </a:lnTo>
                  <a:lnTo>
                    <a:pt x="92252" y="6985"/>
                  </a:lnTo>
                  <a:lnTo>
                    <a:pt x="81432" y="13462"/>
                  </a:lnTo>
                  <a:lnTo>
                    <a:pt x="70002" y="19138"/>
                  </a:lnTo>
                  <a:lnTo>
                    <a:pt x="58902" y="23710"/>
                  </a:lnTo>
                  <a:lnTo>
                    <a:pt x="70002" y="28308"/>
                  </a:lnTo>
                  <a:lnTo>
                    <a:pt x="81432" y="33985"/>
                  </a:lnTo>
                  <a:lnTo>
                    <a:pt x="92252" y="40449"/>
                  </a:lnTo>
                  <a:lnTo>
                    <a:pt x="101523" y="47421"/>
                  </a:lnTo>
                  <a:lnTo>
                    <a:pt x="93840" y="26212"/>
                  </a:lnTo>
                  <a:lnTo>
                    <a:pt x="183489" y="26212"/>
                  </a:lnTo>
                  <a:lnTo>
                    <a:pt x="175831" y="47421"/>
                  </a:lnTo>
                  <a:lnTo>
                    <a:pt x="185089" y="40449"/>
                  </a:lnTo>
                  <a:lnTo>
                    <a:pt x="195910" y="33985"/>
                  </a:lnTo>
                  <a:lnTo>
                    <a:pt x="207340" y="28308"/>
                  </a:lnTo>
                  <a:lnTo>
                    <a:pt x="218440" y="23710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5" name="object 115" descr=""/>
          <p:cNvSpPr txBox="1"/>
          <p:nvPr/>
        </p:nvSpPr>
        <p:spPr>
          <a:xfrm>
            <a:off x="671300" y="1023048"/>
            <a:ext cx="1162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【規定時數 0.5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16" name="object 116" descr=""/>
          <p:cNvSpPr txBox="1"/>
          <p:nvPr/>
        </p:nvSpPr>
        <p:spPr>
          <a:xfrm>
            <a:off x="862290" y="4079264"/>
            <a:ext cx="126364" cy="109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5" b="1">
                <a:solidFill>
                  <a:srgbClr val="231F20"/>
                </a:solidFill>
                <a:latin typeface="Arial"/>
                <a:cs typeface="Arial"/>
              </a:rPr>
              <a:t>5m</a:t>
            </a:r>
            <a:endParaRPr sz="550">
              <a:latin typeface="Arial"/>
              <a:cs typeface="Arial"/>
            </a:endParaRPr>
          </a:p>
        </p:txBody>
      </p:sp>
      <p:sp>
        <p:nvSpPr>
          <p:cNvPr id="117" name="object 117" descr=""/>
          <p:cNvSpPr txBox="1"/>
          <p:nvPr/>
        </p:nvSpPr>
        <p:spPr>
          <a:xfrm>
            <a:off x="671302" y="4347652"/>
            <a:ext cx="126364" cy="109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5" b="1">
                <a:solidFill>
                  <a:srgbClr val="231F20"/>
                </a:solidFill>
                <a:latin typeface="Arial"/>
                <a:cs typeface="Arial"/>
              </a:rPr>
              <a:t>8m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18" name="object 118" descr=""/>
          <p:cNvGrpSpPr/>
          <p:nvPr/>
        </p:nvGrpSpPr>
        <p:grpSpPr>
          <a:xfrm>
            <a:off x="743653" y="4004856"/>
            <a:ext cx="1875789" cy="427355"/>
            <a:chOff x="743653" y="4004856"/>
            <a:chExt cx="1875789" cy="427355"/>
          </a:xfrm>
        </p:grpSpPr>
        <p:sp>
          <p:nvSpPr>
            <p:cNvPr id="119" name="object 119" descr=""/>
            <p:cNvSpPr/>
            <p:nvPr/>
          </p:nvSpPr>
          <p:spPr>
            <a:xfrm>
              <a:off x="1234427" y="4350562"/>
              <a:ext cx="654685" cy="81280"/>
            </a:xfrm>
            <a:custGeom>
              <a:avLst/>
              <a:gdLst/>
              <a:ahLst/>
              <a:cxnLst/>
              <a:rect l="l" t="t" r="r" b="b"/>
              <a:pathLst>
                <a:path w="654685" h="81279">
                  <a:moveTo>
                    <a:pt x="654113" y="40538"/>
                  </a:moveTo>
                  <a:lnTo>
                    <a:pt x="554913" y="0"/>
                  </a:lnTo>
                  <a:lnTo>
                    <a:pt x="575538" y="35547"/>
                  </a:lnTo>
                  <a:lnTo>
                    <a:pt x="2235" y="35547"/>
                  </a:lnTo>
                  <a:lnTo>
                    <a:pt x="0" y="37782"/>
                  </a:lnTo>
                  <a:lnTo>
                    <a:pt x="0" y="43281"/>
                  </a:lnTo>
                  <a:lnTo>
                    <a:pt x="2235" y="45516"/>
                  </a:lnTo>
                  <a:lnTo>
                    <a:pt x="575551" y="45516"/>
                  </a:lnTo>
                  <a:lnTo>
                    <a:pt x="554913" y="81064"/>
                  </a:lnTo>
                  <a:lnTo>
                    <a:pt x="654113" y="40538"/>
                  </a:lnTo>
                  <a:close/>
                </a:path>
              </a:pathLst>
            </a:custGeom>
            <a:solidFill>
              <a:srgbClr val="3FB1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743648" y="4004856"/>
              <a:ext cx="1875789" cy="53975"/>
            </a:xfrm>
            <a:custGeom>
              <a:avLst/>
              <a:gdLst/>
              <a:ahLst/>
              <a:cxnLst/>
              <a:rect l="l" t="t" r="r" b="b"/>
              <a:pathLst>
                <a:path w="1875789" h="53975">
                  <a:moveTo>
                    <a:pt x="52285" y="30530"/>
                  </a:moveTo>
                  <a:lnTo>
                    <a:pt x="47091" y="28714"/>
                  </a:lnTo>
                  <a:lnTo>
                    <a:pt x="47002" y="33172"/>
                  </a:lnTo>
                  <a:lnTo>
                    <a:pt x="46647" y="36055"/>
                  </a:lnTo>
                  <a:lnTo>
                    <a:pt x="46253" y="36944"/>
                  </a:lnTo>
                  <a:lnTo>
                    <a:pt x="45046" y="37604"/>
                  </a:lnTo>
                  <a:lnTo>
                    <a:pt x="43167" y="37769"/>
                  </a:lnTo>
                  <a:lnTo>
                    <a:pt x="37147" y="37769"/>
                  </a:lnTo>
                  <a:lnTo>
                    <a:pt x="35483" y="37668"/>
                  </a:lnTo>
                  <a:lnTo>
                    <a:pt x="34531" y="37236"/>
                  </a:lnTo>
                  <a:lnTo>
                    <a:pt x="34340" y="36944"/>
                  </a:lnTo>
                  <a:lnTo>
                    <a:pt x="34290" y="23456"/>
                  </a:lnTo>
                  <a:lnTo>
                    <a:pt x="50012" y="23456"/>
                  </a:lnTo>
                  <a:lnTo>
                    <a:pt x="50012" y="18491"/>
                  </a:lnTo>
                  <a:lnTo>
                    <a:pt x="50012" y="7772"/>
                  </a:lnTo>
                  <a:lnTo>
                    <a:pt x="50012" y="2921"/>
                  </a:lnTo>
                  <a:lnTo>
                    <a:pt x="44869" y="2921"/>
                  </a:lnTo>
                  <a:lnTo>
                    <a:pt x="44869" y="7772"/>
                  </a:lnTo>
                  <a:lnTo>
                    <a:pt x="44869" y="18491"/>
                  </a:lnTo>
                  <a:lnTo>
                    <a:pt x="34290" y="18491"/>
                  </a:lnTo>
                  <a:lnTo>
                    <a:pt x="34290" y="7772"/>
                  </a:lnTo>
                  <a:lnTo>
                    <a:pt x="44869" y="7772"/>
                  </a:lnTo>
                  <a:lnTo>
                    <a:pt x="44869" y="2921"/>
                  </a:lnTo>
                  <a:lnTo>
                    <a:pt x="29235" y="2921"/>
                  </a:lnTo>
                  <a:lnTo>
                    <a:pt x="29235" y="39382"/>
                  </a:lnTo>
                  <a:lnTo>
                    <a:pt x="38760" y="42557"/>
                  </a:lnTo>
                  <a:lnTo>
                    <a:pt x="44602" y="42557"/>
                  </a:lnTo>
                  <a:lnTo>
                    <a:pt x="47015" y="42367"/>
                  </a:lnTo>
                  <a:lnTo>
                    <a:pt x="49263" y="41656"/>
                  </a:lnTo>
                  <a:lnTo>
                    <a:pt x="50215" y="40652"/>
                  </a:lnTo>
                  <a:lnTo>
                    <a:pt x="51562" y="37769"/>
                  </a:lnTo>
                  <a:lnTo>
                    <a:pt x="51752" y="37363"/>
                  </a:lnTo>
                  <a:lnTo>
                    <a:pt x="52146" y="34823"/>
                  </a:lnTo>
                  <a:lnTo>
                    <a:pt x="52285" y="30530"/>
                  </a:lnTo>
                  <a:close/>
                </a:path>
                <a:path w="1875789" h="53975">
                  <a:moveTo>
                    <a:pt x="52870" y="46913"/>
                  </a:moveTo>
                  <a:lnTo>
                    <a:pt x="49288" y="47028"/>
                  </a:lnTo>
                  <a:lnTo>
                    <a:pt x="45732" y="47091"/>
                  </a:lnTo>
                  <a:lnTo>
                    <a:pt x="28308" y="47091"/>
                  </a:lnTo>
                  <a:lnTo>
                    <a:pt x="20091" y="46367"/>
                  </a:lnTo>
                  <a:lnTo>
                    <a:pt x="17576" y="44932"/>
                  </a:lnTo>
                  <a:lnTo>
                    <a:pt x="17576" y="42303"/>
                  </a:lnTo>
                  <a:lnTo>
                    <a:pt x="17576" y="40919"/>
                  </a:lnTo>
                  <a:lnTo>
                    <a:pt x="17576" y="34645"/>
                  </a:lnTo>
                  <a:lnTo>
                    <a:pt x="25730" y="34645"/>
                  </a:lnTo>
                  <a:lnTo>
                    <a:pt x="25730" y="29679"/>
                  </a:lnTo>
                  <a:lnTo>
                    <a:pt x="17576" y="29679"/>
                  </a:lnTo>
                  <a:lnTo>
                    <a:pt x="17576" y="22987"/>
                  </a:lnTo>
                  <a:lnTo>
                    <a:pt x="26809" y="22987"/>
                  </a:lnTo>
                  <a:lnTo>
                    <a:pt x="26809" y="18199"/>
                  </a:lnTo>
                  <a:lnTo>
                    <a:pt x="17526" y="18199"/>
                  </a:lnTo>
                  <a:lnTo>
                    <a:pt x="17526" y="11798"/>
                  </a:lnTo>
                  <a:lnTo>
                    <a:pt x="25730" y="11798"/>
                  </a:lnTo>
                  <a:lnTo>
                    <a:pt x="25730" y="6946"/>
                  </a:lnTo>
                  <a:lnTo>
                    <a:pt x="17526" y="6946"/>
                  </a:lnTo>
                  <a:lnTo>
                    <a:pt x="17526" y="609"/>
                  </a:lnTo>
                  <a:lnTo>
                    <a:pt x="12496" y="609"/>
                  </a:lnTo>
                  <a:lnTo>
                    <a:pt x="12496" y="6946"/>
                  </a:lnTo>
                  <a:lnTo>
                    <a:pt x="1866" y="6946"/>
                  </a:lnTo>
                  <a:lnTo>
                    <a:pt x="1866" y="11798"/>
                  </a:lnTo>
                  <a:lnTo>
                    <a:pt x="12496" y="11798"/>
                  </a:lnTo>
                  <a:lnTo>
                    <a:pt x="12496" y="18199"/>
                  </a:lnTo>
                  <a:lnTo>
                    <a:pt x="406" y="18199"/>
                  </a:lnTo>
                  <a:lnTo>
                    <a:pt x="406" y="22987"/>
                  </a:lnTo>
                  <a:lnTo>
                    <a:pt x="12496" y="22987"/>
                  </a:lnTo>
                  <a:lnTo>
                    <a:pt x="12496" y="40919"/>
                  </a:lnTo>
                  <a:lnTo>
                    <a:pt x="10553" y="39128"/>
                  </a:lnTo>
                  <a:lnTo>
                    <a:pt x="9055" y="37096"/>
                  </a:lnTo>
                  <a:lnTo>
                    <a:pt x="8001" y="34823"/>
                  </a:lnTo>
                  <a:lnTo>
                    <a:pt x="8318" y="32016"/>
                  </a:lnTo>
                  <a:lnTo>
                    <a:pt x="8382" y="26492"/>
                  </a:lnTo>
                  <a:lnTo>
                    <a:pt x="3467" y="26377"/>
                  </a:lnTo>
                  <a:lnTo>
                    <a:pt x="3276" y="33172"/>
                  </a:lnTo>
                  <a:lnTo>
                    <a:pt x="3149" y="36055"/>
                  </a:lnTo>
                  <a:lnTo>
                    <a:pt x="2044" y="43637"/>
                  </a:lnTo>
                  <a:lnTo>
                    <a:pt x="0" y="50063"/>
                  </a:lnTo>
                  <a:lnTo>
                    <a:pt x="4495" y="52959"/>
                  </a:lnTo>
                  <a:lnTo>
                    <a:pt x="5638" y="50063"/>
                  </a:lnTo>
                  <a:lnTo>
                    <a:pt x="6515" y="46583"/>
                  </a:lnTo>
                  <a:lnTo>
                    <a:pt x="7188" y="42303"/>
                  </a:lnTo>
                  <a:lnTo>
                    <a:pt x="11023" y="47675"/>
                  </a:lnTo>
                  <a:lnTo>
                    <a:pt x="15798" y="50660"/>
                  </a:lnTo>
                  <a:lnTo>
                    <a:pt x="27279" y="51866"/>
                  </a:lnTo>
                  <a:lnTo>
                    <a:pt x="34734" y="52171"/>
                  </a:lnTo>
                  <a:lnTo>
                    <a:pt x="46494" y="52171"/>
                  </a:lnTo>
                  <a:lnTo>
                    <a:pt x="49022" y="52133"/>
                  </a:lnTo>
                  <a:lnTo>
                    <a:pt x="51498" y="52057"/>
                  </a:lnTo>
                  <a:lnTo>
                    <a:pt x="52819" y="47091"/>
                  </a:lnTo>
                  <a:lnTo>
                    <a:pt x="52870" y="46913"/>
                  </a:lnTo>
                  <a:close/>
                </a:path>
                <a:path w="1875789" h="53975">
                  <a:moveTo>
                    <a:pt x="79921" y="29565"/>
                  </a:moveTo>
                  <a:lnTo>
                    <a:pt x="75806" y="26263"/>
                  </a:lnTo>
                  <a:lnTo>
                    <a:pt x="72377" y="30835"/>
                  </a:lnTo>
                  <a:lnTo>
                    <a:pt x="66992" y="35102"/>
                  </a:lnTo>
                  <a:lnTo>
                    <a:pt x="59651" y="39065"/>
                  </a:lnTo>
                  <a:lnTo>
                    <a:pt x="63068" y="43268"/>
                  </a:lnTo>
                  <a:lnTo>
                    <a:pt x="70485" y="39065"/>
                  </a:lnTo>
                  <a:lnTo>
                    <a:pt x="76098" y="34493"/>
                  </a:lnTo>
                  <a:lnTo>
                    <a:pt x="79921" y="29565"/>
                  </a:lnTo>
                  <a:close/>
                </a:path>
                <a:path w="1875789" h="53975">
                  <a:moveTo>
                    <a:pt x="109308" y="29502"/>
                  </a:moveTo>
                  <a:lnTo>
                    <a:pt x="104749" y="26619"/>
                  </a:lnTo>
                  <a:lnTo>
                    <a:pt x="100355" y="34594"/>
                  </a:lnTo>
                  <a:lnTo>
                    <a:pt x="95351" y="40081"/>
                  </a:lnTo>
                  <a:lnTo>
                    <a:pt x="63881" y="47498"/>
                  </a:lnTo>
                  <a:lnTo>
                    <a:pt x="66395" y="52705"/>
                  </a:lnTo>
                  <a:lnTo>
                    <a:pt x="74574" y="52705"/>
                  </a:lnTo>
                  <a:lnTo>
                    <a:pt x="82270" y="51409"/>
                  </a:lnTo>
                  <a:lnTo>
                    <a:pt x="89484" y="48831"/>
                  </a:lnTo>
                  <a:lnTo>
                    <a:pt x="94780" y="46177"/>
                  </a:lnTo>
                  <a:lnTo>
                    <a:pt x="99847" y="42075"/>
                  </a:lnTo>
                  <a:lnTo>
                    <a:pt x="104698" y="36512"/>
                  </a:lnTo>
                  <a:lnTo>
                    <a:pt x="109308" y="29502"/>
                  </a:lnTo>
                  <a:close/>
                </a:path>
                <a:path w="1875789" h="53975">
                  <a:moveTo>
                    <a:pt x="111937" y="18313"/>
                  </a:moveTo>
                  <a:lnTo>
                    <a:pt x="89496" y="18313"/>
                  </a:lnTo>
                  <a:lnTo>
                    <a:pt x="89496" y="12039"/>
                  </a:lnTo>
                  <a:lnTo>
                    <a:pt x="107492" y="12039"/>
                  </a:lnTo>
                  <a:lnTo>
                    <a:pt x="107492" y="6896"/>
                  </a:lnTo>
                  <a:lnTo>
                    <a:pt x="89496" y="6896"/>
                  </a:lnTo>
                  <a:lnTo>
                    <a:pt x="89496" y="558"/>
                  </a:lnTo>
                  <a:lnTo>
                    <a:pt x="84035" y="558"/>
                  </a:lnTo>
                  <a:lnTo>
                    <a:pt x="84035" y="18313"/>
                  </a:lnTo>
                  <a:lnTo>
                    <a:pt x="73926" y="18313"/>
                  </a:lnTo>
                  <a:lnTo>
                    <a:pt x="73926" y="3949"/>
                  </a:lnTo>
                  <a:lnTo>
                    <a:pt x="68618" y="3949"/>
                  </a:lnTo>
                  <a:lnTo>
                    <a:pt x="68618" y="18313"/>
                  </a:lnTo>
                  <a:lnTo>
                    <a:pt x="60109" y="18313"/>
                  </a:lnTo>
                  <a:lnTo>
                    <a:pt x="60109" y="23456"/>
                  </a:lnTo>
                  <a:lnTo>
                    <a:pt x="84188" y="23456"/>
                  </a:lnTo>
                  <a:lnTo>
                    <a:pt x="84188" y="41656"/>
                  </a:lnTo>
                  <a:lnTo>
                    <a:pt x="89496" y="41656"/>
                  </a:lnTo>
                  <a:lnTo>
                    <a:pt x="89496" y="23456"/>
                  </a:lnTo>
                  <a:lnTo>
                    <a:pt x="111937" y="23456"/>
                  </a:lnTo>
                  <a:lnTo>
                    <a:pt x="111937" y="18313"/>
                  </a:lnTo>
                  <a:close/>
                </a:path>
                <a:path w="1875789" h="53975">
                  <a:moveTo>
                    <a:pt x="500913" y="21310"/>
                  </a:moveTo>
                  <a:lnTo>
                    <a:pt x="488416" y="21310"/>
                  </a:lnTo>
                  <a:lnTo>
                    <a:pt x="488416" y="571"/>
                  </a:lnTo>
                  <a:lnTo>
                    <a:pt x="483031" y="571"/>
                  </a:lnTo>
                  <a:lnTo>
                    <a:pt x="483031" y="21310"/>
                  </a:lnTo>
                  <a:lnTo>
                    <a:pt x="468541" y="21310"/>
                  </a:lnTo>
                  <a:lnTo>
                    <a:pt x="468718" y="16141"/>
                  </a:lnTo>
                  <a:lnTo>
                    <a:pt x="468604" y="8686"/>
                  </a:lnTo>
                  <a:lnTo>
                    <a:pt x="471995" y="7366"/>
                  </a:lnTo>
                  <a:lnTo>
                    <a:pt x="475208" y="5842"/>
                  </a:lnTo>
                  <a:lnTo>
                    <a:pt x="478243" y="4127"/>
                  </a:lnTo>
                  <a:lnTo>
                    <a:pt x="474357" y="190"/>
                  </a:lnTo>
                  <a:lnTo>
                    <a:pt x="469493" y="2641"/>
                  </a:lnTo>
                  <a:lnTo>
                    <a:pt x="463842" y="4813"/>
                  </a:lnTo>
                  <a:lnTo>
                    <a:pt x="457428" y="6718"/>
                  </a:lnTo>
                  <a:lnTo>
                    <a:pt x="450227" y="8331"/>
                  </a:lnTo>
                  <a:lnTo>
                    <a:pt x="452564" y="13246"/>
                  </a:lnTo>
                  <a:lnTo>
                    <a:pt x="454609" y="12852"/>
                  </a:lnTo>
                  <a:lnTo>
                    <a:pt x="458127" y="11963"/>
                  </a:lnTo>
                  <a:lnTo>
                    <a:pt x="463118" y="10553"/>
                  </a:lnTo>
                  <a:lnTo>
                    <a:pt x="463169" y="16484"/>
                  </a:lnTo>
                  <a:lnTo>
                    <a:pt x="462965" y="21310"/>
                  </a:lnTo>
                  <a:lnTo>
                    <a:pt x="448970" y="21310"/>
                  </a:lnTo>
                  <a:lnTo>
                    <a:pt x="448970" y="26504"/>
                  </a:lnTo>
                  <a:lnTo>
                    <a:pt x="462737" y="26504"/>
                  </a:lnTo>
                  <a:lnTo>
                    <a:pt x="462280" y="31572"/>
                  </a:lnTo>
                  <a:lnTo>
                    <a:pt x="460971" y="35814"/>
                  </a:lnTo>
                  <a:lnTo>
                    <a:pt x="456590" y="42697"/>
                  </a:lnTo>
                  <a:lnTo>
                    <a:pt x="453123" y="45897"/>
                  </a:lnTo>
                  <a:lnTo>
                    <a:pt x="448386" y="48882"/>
                  </a:lnTo>
                  <a:lnTo>
                    <a:pt x="452386" y="52971"/>
                  </a:lnTo>
                  <a:lnTo>
                    <a:pt x="459079" y="47332"/>
                  </a:lnTo>
                  <a:lnTo>
                    <a:pt x="463956" y="41033"/>
                  </a:lnTo>
                  <a:lnTo>
                    <a:pt x="467017" y="34086"/>
                  </a:lnTo>
                  <a:lnTo>
                    <a:pt x="468249" y="26504"/>
                  </a:lnTo>
                  <a:lnTo>
                    <a:pt x="483031" y="26504"/>
                  </a:lnTo>
                  <a:lnTo>
                    <a:pt x="483031" y="52768"/>
                  </a:lnTo>
                  <a:lnTo>
                    <a:pt x="488416" y="52768"/>
                  </a:lnTo>
                  <a:lnTo>
                    <a:pt x="488416" y="26504"/>
                  </a:lnTo>
                  <a:lnTo>
                    <a:pt x="500913" y="26504"/>
                  </a:lnTo>
                  <a:lnTo>
                    <a:pt x="500913" y="21310"/>
                  </a:lnTo>
                  <a:close/>
                </a:path>
                <a:path w="1875789" h="53975">
                  <a:moveTo>
                    <a:pt x="527697" y="26555"/>
                  </a:moveTo>
                  <a:lnTo>
                    <a:pt x="526364" y="24307"/>
                  </a:lnTo>
                  <a:lnTo>
                    <a:pt x="525475" y="22834"/>
                  </a:lnTo>
                  <a:lnTo>
                    <a:pt x="523252" y="19773"/>
                  </a:lnTo>
                  <a:lnTo>
                    <a:pt x="521004" y="17348"/>
                  </a:lnTo>
                  <a:lnTo>
                    <a:pt x="521004" y="16446"/>
                  </a:lnTo>
                  <a:lnTo>
                    <a:pt x="524256" y="16446"/>
                  </a:lnTo>
                  <a:lnTo>
                    <a:pt x="524256" y="11252"/>
                  </a:lnTo>
                  <a:lnTo>
                    <a:pt x="521004" y="11252"/>
                  </a:lnTo>
                  <a:lnTo>
                    <a:pt x="521004" y="673"/>
                  </a:lnTo>
                  <a:lnTo>
                    <a:pt x="515924" y="673"/>
                  </a:lnTo>
                  <a:lnTo>
                    <a:pt x="515924" y="11252"/>
                  </a:lnTo>
                  <a:lnTo>
                    <a:pt x="508850" y="11252"/>
                  </a:lnTo>
                  <a:lnTo>
                    <a:pt x="508850" y="16446"/>
                  </a:lnTo>
                  <a:lnTo>
                    <a:pt x="515632" y="16446"/>
                  </a:lnTo>
                  <a:lnTo>
                    <a:pt x="513588" y="23152"/>
                  </a:lnTo>
                  <a:lnTo>
                    <a:pt x="511098" y="28473"/>
                  </a:lnTo>
                  <a:lnTo>
                    <a:pt x="508152" y="32423"/>
                  </a:lnTo>
                  <a:lnTo>
                    <a:pt x="510667" y="38125"/>
                  </a:lnTo>
                  <a:lnTo>
                    <a:pt x="512927" y="34620"/>
                  </a:lnTo>
                  <a:lnTo>
                    <a:pt x="514680" y="31229"/>
                  </a:lnTo>
                  <a:lnTo>
                    <a:pt x="515924" y="27952"/>
                  </a:lnTo>
                  <a:lnTo>
                    <a:pt x="515924" y="52908"/>
                  </a:lnTo>
                  <a:lnTo>
                    <a:pt x="521004" y="52908"/>
                  </a:lnTo>
                  <a:lnTo>
                    <a:pt x="521004" y="27952"/>
                  </a:lnTo>
                  <a:lnTo>
                    <a:pt x="521004" y="24307"/>
                  </a:lnTo>
                  <a:lnTo>
                    <a:pt x="522046" y="25781"/>
                  </a:lnTo>
                  <a:lnTo>
                    <a:pt x="523036" y="27711"/>
                  </a:lnTo>
                  <a:lnTo>
                    <a:pt x="523989" y="30086"/>
                  </a:lnTo>
                  <a:lnTo>
                    <a:pt x="527697" y="26555"/>
                  </a:lnTo>
                  <a:close/>
                </a:path>
                <a:path w="1875789" h="53975">
                  <a:moveTo>
                    <a:pt x="537451" y="6172"/>
                  </a:moveTo>
                  <a:lnTo>
                    <a:pt x="535724" y="4000"/>
                  </a:lnTo>
                  <a:lnTo>
                    <a:pt x="534009" y="2425"/>
                  </a:lnTo>
                  <a:lnTo>
                    <a:pt x="532193" y="1320"/>
                  </a:lnTo>
                  <a:lnTo>
                    <a:pt x="527850" y="4000"/>
                  </a:lnTo>
                  <a:lnTo>
                    <a:pt x="530275" y="5791"/>
                  </a:lnTo>
                  <a:lnTo>
                    <a:pt x="532091" y="7429"/>
                  </a:lnTo>
                  <a:lnTo>
                    <a:pt x="533273" y="8915"/>
                  </a:lnTo>
                  <a:lnTo>
                    <a:pt x="537451" y="6172"/>
                  </a:lnTo>
                  <a:close/>
                </a:path>
                <a:path w="1875789" h="53975">
                  <a:moveTo>
                    <a:pt x="553021" y="17297"/>
                  </a:moveTo>
                  <a:lnTo>
                    <a:pt x="548005" y="17297"/>
                  </a:lnTo>
                  <a:lnTo>
                    <a:pt x="548005" y="21361"/>
                  </a:lnTo>
                  <a:lnTo>
                    <a:pt x="548005" y="24104"/>
                  </a:lnTo>
                  <a:lnTo>
                    <a:pt x="538543" y="24104"/>
                  </a:lnTo>
                  <a:lnTo>
                    <a:pt x="538543" y="21361"/>
                  </a:lnTo>
                  <a:lnTo>
                    <a:pt x="548005" y="21361"/>
                  </a:lnTo>
                  <a:lnTo>
                    <a:pt x="548005" y="17297"/>
                  </a:lnTo>
                  <a:lnTo>
                    <a:pt x="533565" y="17297"/>
                  </a:lnTo>
                  <a:lnTo>
                    <a:pt x="533565" y="28130"/>
                  </a:lnTo>
                  <a:lnTo>
                    <a:pt x="553021" y="28130"/>
                  </a:lnTo>
                  <a:lnTo>
                    <a:pt x="553021" y="24104"/>
                  </a:lnTo>
                  <a:lnTo>
                    <a:pt x="553021" y="21361"/>
                  </a:lnTo>
                  <a:lnTo>
                    <a:pt x="553021" y="17297"/>
                  </a:lnTo>
                  <a:close/>
                </a:path>
                <a:path w="1875789" h="53975">
                  <a:moveTo>
                    <a:pt x="558050" y="3479"/>
                  </a:moveTo>
                  <a:lnTo>
                    <a:pt x="553313" y="1257"/>
                  </a:lnTo>
                  <a:lnTo>
                    <a:pt x="551891" y="3187"/>
                  </a:lnTo>
                  <a:lnTo>
                    <a:pt x="550354" y="4940"/>
                  </a:lnTo>
                  <a:lnTo>
                    <a:pt x="548703" y="6515"/>
                  </a:lnTo>
                  <a:lnTo>
                    <a:pt x="553313" y="8915"/>
                  </a:lnTo>
                  <a:lnTo>
                    <a:pt x="554774" y="7747"/>
                  </a:lnTo>
                  <a:lnTo>
                    <a:pt x="556348" y="5930"/>
                  </a:lnTo>
                  <a:lnTo>
                    <a:pt x="558050" y="3479"/>
                  </a:lnTo>
                  <a:close/>
                </a:path>
                <a:path w="1875789" h="53975">
                  <a:moveTo>
                    <a:pt x="558342" y="31000"/>
                  </a:moveTo>
                  <a:lnTo>
                    <a:pt x="553313" y="31000"/>
                  </a:lnTo>
                  <a:lnTo>
                    <a:pt x="553313" y="35229"/>
                  </a:lnTo>
                  <a:lnTo>
                    <a:pt x="553313" y="38354"/>
                  </a:lnTo>
                  <a:lnTo>
                    <a:pt x="553313" y="42532"/>
                  </a:lnTo>
                  <a:lnTo>
                    <a:pt x="553313" y="45948"/>
                  </a:lnTo>
                  <a:lnTo>
                    <a:pt x="545896" y="45948"/>
                  </a:lnTo>
                  <a:lnTo>
                    <a:pt x="545896" y="42532"/>
                  </a:lnTo>
                  <a:lnTo>
                    <a:pt x="553313" y="42532"/>
                  </a:lnTo>
                  <a:lnTo>
                    <a:pt x="553313" y="38354"/>
                  </a:lnTo>
                  <a:lnTo>
                    <a:pt x="545896" y="38354"/>
                  </a:lnTo>
                  <a:lnTo>
                    <a:pt x="545896" y="35229"/>
                  </a:lnTo>
                  <a:lnTo>
                    <a:pt x="553313" y="35229"/>
                  </a:lnTo>
                  <a:lnTo>
                    <a:pt x="553313" y="31000"/>
                  </a:lnTo>
                  <a:lnTo>
                    <a:pt x="540867" y="31000"/>
                  </a:lnTo>
                  <a:lnTo>
                    <a:pt x="540867" y="35229"/>
                  </a:lnTo>
                  <a:lnTo>
                    <a:pt x="540867" y="38354"/>
                  </a:lnTo>
                  <a:lnTo>
                    <a:pt x="540867" y="42532"/>
                  </a:lnTo>
                  <a:lnTo>
                    <a:pt x="540867" y="45948"/>
                  </a:lnTo>
                  <a:lnTo>
                    <a:pt x="533565" y="45948"/>
                  </a:lnTo>
                  <a:lnTo>
                    <a:pt x="533565" y="42532"/>
                  </a:lnTo>
                  <a:lnTo>
                    <a:pt x="540867" y="42532"/>
                  </a:lnTo>
                  <a:lnTo>
                    <a:pt x="540867" y="38354"/>
                  </a:lnTo>
                  <a:lnTo>
                    <a:pt x="533565" y="38354"/>
                  </a:lnTo>
                  <a:lnTo>
                    <a:pt x="533565" y="35229"/>
                  </a:lnTo>
                  <a:lnTo>
                    <a:pt x="540867" y="35229"/>
                  </a:lnTo>
                  <a:lnTo>
                    <a:pt x="540867" y="31000"/>
                  </a:lnTo>
                  <a:lnTo>
                    <a:pt x="528485" y="31000"/>
                  </a:lnTo>
                  <a:lnTo>
                    <a:pt x="528485" y="52908"/>
                  </a:lnTo>
                  <a:lnTo>
                    <a:pt x="533565" y="52908"/>
                  </a:lnTo>
                  <a:lnTo>
                    <a:pt x="533565" y="50241"/>
                  </a:lnTo>
                  <a:lnTo>
                    <a:pt x="553313" y="50241"/>
                  </a:lnTo>
                  <a:lnTo>
                    <a:pt x="553313" y="52908"/>
                  </a:lnTo>
                  <a:lnTo>
                    <a:pt x="558342" y="52908"/>
                  </a:lnTo>
                  <a:lnTo>
                    <a:pt x="558342" y="50241"/>
                  </a:lnTo>
                  <a:lnTo>
                    <a:pt x="558342" y="45948"/>
                  </a:lnTo>
                  <a:lnTo>
                    <a:pt x="558342" y="42532"/>
                  </a:lnTo>
                  <a:lnTo>
                    <a:pt x="558342" y="38354"/>
                  </a:lnTo>
                  <a:lnTo>
                    <a:pt x="558342" y="35229"/>
                  </a:lnTo>
                  <a:lnTo>
                    <a:pt x="558342" y="31000"/>
                  </a:lnTo>
                  <a:close/>
                </a:path>
                <a:path w="1875789" h="53975">
                  <a:moveTo>
                    <a:pt x="560120" y="9753"/>
                  </a:moveTo>
                  <a:lnTo>
                    <a:pt x="545782" y="9753"/>
                  </a:lnTo>
                  <a:lnTo>
                    <a:pt x="545782" y="673"/>
                  </a:lnTo>
                  <a:lnTo>
                    <a:pt x="540575" y="673"/>
                  </a:lnTo>
                  <a:lnTo>
                    <a:pt x="540575" y="9753"/>
                  </a:lnTo>
                  <a:lnTo>
                    <a:pt x="526211" y="9753"/>
                  </a:lnTo>
                  <a:lnTo>
                    <a:pt x="526211" y="21005"/>
                  </a:lnTo>
                  <a:lnTo>
                    <a:pt x="531406" y="21005"/>
                  </a:lnTo>
                  <a:lnTo>
                    <a:pt x="531406" y="14312"/>
                  </a:lnTo>
                  <a:lnTo>
                    <a:pt x="555040" y="14312"/>
                  </a:lnTo>
                  <a:lnTo>
                    <a:pt x="555040" y="20891"/>
                  </a:lnTo>
                  <a:lnTo>
                    <a:pt x="560120" y="20891"/>
                  </a:lnTo>
                  <a:lnTo>
                    <a:pt x="560120" y="14312"/>
                  </a:lnTo>
                  <a:lnTo>
                    <a:pt x="560120" y="9753"/>
                  </a:lnTo>
                  <a:close/>
                </a:path>
                <a:path w="1875789" h="53975">
                  <a:moveTo>
                    <a:pt x="680021" y="8851"/>
                  </a:moveTo>
                  <a:lnTo>
                    <a:pt x="667753" y="8851"/>
                  </a:lnTo>
                  <a:lnTo>
                    <a:pt x="667981" y="292"/>
                  </a:lnTo>
                  <a:lnTo>
                    <a:pt x="662673" y="292"/>
                  </a:lnTo>
                  <a:lnTo>
                    <a:pt x="662432" y="8851"/>
                  </a:lnTo>
                  <a:lnTo>
                    <a:pt x="654164" y="8851"/>
                  </a:lnTo>
                  <a:lnTo>
                    <a:pt x="654164" y="13995"/>
                  </a:lnTo>
                  <a:lnTo>
                    <a:pt x="662292" y="13995"/>
                  </a:lnTo>
                  <a:lnTo>
                    <a:pt x="661657" y="24447"/>
                  </a:lnTo>
                  <a:lnTo>
                    <a:pt x="659853" y="33896"/>
                  </a:lnTo>
                  <a:lnTo>
                    <a:pt x="656882" y="42367"/>
                  </a:lnTo>
                  <a:lnTo>
                    <a:pt x="652741" y="49834"/>
                  </a:lnTo>
                  <a:lnTo>
                    <a:pt x="657263" y="53022"/>
                  </a:lnTo>
                  <a:lnTo>
                    <a:pt x="661479" y="45440"/>
                  </a:lnTo>
                  <a:lnTo>
                    <a:pt x="664641" y="36322"/>
                  </a:lnTo>
                  <a:lnTo>
                    <a:pt x="666673" y="25920"/>
                  </a:lnTo>
                  <a:lnTo>
                    <a:pt x="667639" y="13995"/>
                  </a:lnTo>
                  <a:lnTo>
                    <a:pt x="674611" y="13995"/>
                  </a:lnTo>
                  <a:lnTo>
                    <a:pt x="671487" y="47498"/>
                  </a:lnTo>
                  <a:lnTo>
                    <a:pt x="667943" y="47498"/>
                  </a:lnTo>
                  <a:lnTo>
                    <a:pt x="666623" y="47447"/>
                  </a:lnTo>
                  <a:lnTo>
                    <a:pt x="665010" y="47320"/>
                  </a:lnTo>
                  <a:lnTo>
                    <a:pt x="666496" y="52578"/>
                  </a:lnTo>
                  <a:lnTo>
                    <a:pt x="667740" y="52679"/>
                  </a:lnTo>
                  <a:lnTo>
                    <a:pt x="668985" y="52730"/>
                  </a:lnTo>
                  <a:lnTo>
                    <a:pt x="672744" y="52730"/>
                  </a:lnTo>
                  <a:lnTo>
                    <a:pt x="679958" y="15316"/>
                  </a:lnTo>
                  <a:lnTo>
                    <a:pt x="680021" y="8851"/>
                  </a:lnTo>
                  <a:close/>
                </a:path>
                <a:path w="1875789" h="53975">
                  <a:moveTo>
                    <a:pt x="704176" y="5029"/>
                  </a:moveTo>
                  <a:lnTo>
                    <a:pt x="698919" y="5029"/>
                  </a:lnTo>
                  <a:lnTo>
                    <a:pt x="698919" y="10287"/>
                  </a:lnTo>
                  <a:lnTo>
                    <a:pt x="698919" y="43268"/>
                  </a:lnTo>
                  <a:lnTo>
                    <a:pt x="689165" y="43268"/>
                  </a:lnTo>
                  <a:lnTo>
                    <a:pt x="689165" y="10287"/>
                  </a:lnTo>
                  <a:lnTo>
                    <a:pt x="698919" y="10287"/>
                  </a:lnTo>
                  <a:lnTo>
                    <a:pt x="698919" y="5029"/>
                  </a:lnTo>
                  <a:lnTo>
                    <a:pt x="683971" y="5029"/>
                  </a:lnTo>
                  <a:lnTo>
                    <a:pt x="683971" y="52705"/>
                  </a:lnTo>
                  <a:lnTo>
                    <a:pt x="689165" y="52705"/>
                  </a:lnTo>
                  <a:lnTo>
                    <a:pt x="689165" y="48577"/>
                  </a:lnTo>
                  <a:lnTo>
                    <a:pt x="698919" y="48577"/>
                  </a:lnTo>
                  <a:lnTo>
                    <a:pt x="698919" y="52755"/>
                  </a:lnTo>
                  <a:lnTo>
                    <a:pt x="704176" y="52755"/>
                  </a:lnTo>
                  <a:lnTo>
                    <a:pt x="704176" y="48577"/>
                  </a:lnTo>
                  <a:lnTo>
                    <a:pt x="704176" y="43268"/>
                  </a:lnTo>
                  <a:lnTo>
                    <a:pt x="704176" y="10287"/>
                  </a:lnTo>
                  <a:lnTo>
                    <a:pt x="704176" y="5029"/>
                  </a:lnTo>
                  <a:close/>
                </a:path>
                <a:path w="1875789" h="53975">
                  <a:moveTo>
                    <a:pt x="727405" y="7835"/>
                  </a:moveTo>
                  <a:lnTo>
                    <a:pt x="724547" y="4762"/>
                  </a:lnTo>
                  <a:lnTo>
                    <a:pt x="721334" y="2171"/>
                  </a:lnTo>
                  <a:lnTo>
                    <a:pt x="717765" y="63"/>
                  </a:lnTo>
                  <a:lnTo>
                    <a:pt x="714235" y="3949"/>
                  </a:lnTo>
                  <a:lnTo>
                    <a:pt x="718375" y="6578"/>
                  </a:lnTo>
                  <a:lnTo>
                    <a:pt x="721537" y="9144"/>
                  </a:lnTo>
                  <a:lnTo>
                    <a:pt x="723696" y="11658"/>
                  </a:lnTo>
                  <a:lnTo>
                    <a:pt x="727405" y="7835"/>
                  </a:lnTo>
                  <a:close/>
                </a:path>
                <a:path w="1875789" h="53975">
                  <a:moveTo>
                    <a:pt x="765505" y="39738"/>
                  </a:moveTo>
                  <a:lnTo>
                    <a:pt x="761758" y="36741"/>
                  </a:lnTo>
                  <a:lnTo>
                    <a:pt x="759828" y="35496"/>
                  </a:lnTo>
                  <a:lnTo>
                    <a:pt x="758266" y="34480"/>
                  </a:lnTo>
                  <a:lnTo>
                    <a:pt x="756818" y="33540"/>
                  </a:lnTo>
                  <a:lnTo>
                    <a:pt x="750658" y="30149"/>
                  </a:lnTo>
                  <a:lnTo>
                    <a:pt x="750658" y="29514"/>
                  </a:lnTo>
                  <a:lnTo>
                    <a:pt x="763219" y="29514"/>
                  </a:lnTo>
                  <a:lnTo>
                    <a:pt x="763219" y="24892"/>
                  </a:lnTo>
                  <a:lnTo>
                    <a:pt x="763219" y="18846"/>
                  </a:lnTo>
                  <a:lnTo>
                    <a:pt x="763219" y="14490"/>
                  </a:lnTo>
                  <a:lnTo>
                    <a:pt x="758075" y="14490"/>
                  </a:lnTo>
                  <a:lnTo>
                    <a:pt x="758075" y="18846"/>
                  </a:lnTo>
                  <a:lnTo>
                    <a:pt x="758075" y="24892"/>
                  </a:lnTo>
                  <a:lnTo>
                    <a:pt x="750658" y="24892"/>
                  </a:lnTo>
                  <a:lnTo>
                    <a:pt x="750658" y="18846"/>
                  </a:lnTo>
                  <a:lnTo>
                    <a:pt x="758075" y="18846"/>
                  </a:lnTo>
                  <a:lnTo>
                    <a:pt x="758075" y="14490"/>
                  </a:lnTo>
                  <a:lnTo>
                    <a:pt x="750658" y="14490"/>
                  </a:lnTo>
                  <a:lnTo>
                    <a:pt x="750658" y="10553"/>
                  </a:lnTo>
                  <a:lnTo>
                    <a:pt x="765213" y="10553"/>
                  </a:lnTo>
                  <a:lnTo>
                    <a:pt x="765213" y="5816"/>
                  </a:lnTo>
                  <a:lnTo>
                    <a:pt x="750658" y="5816"/>
                  </a:lnTo>
                  <a:lnTo>
                    <a:pt x="750658" y="736"/>
                  </a:lnTo>
                  <a:lnTo>
                    <a:pt x="745464" y="736"/>
                  </a:lnTo>
                  <a:lnTo>
                    <a:pt x="745464" y="5816"/>
                  </a:lnTo>
                  <a:lnTo>
                    <a:pt x="731062" y="5816"/>
                  </a:lnTo>
                  <a:lnTo>
                    <a:pt x="731062" y="10553"/>
                  </a:lnTo>
                  <a:lnTo>
                    <a:pt x="745464" y="10553"/>
                  </a:lnTo>
                  <a:lnTo>
                    <a:pt x="745464" y="14490"/>
                  </a:lnTo>
                  <a:lnTo>
                    <a:pt x="745464" y="18846"/>
                  </a:lnTo>
                  <a:lnTo>
                    <a:pt x="745464" y="24892"/>
                  </a:lnTo>
                  <a:lnTo>
                    <a:pt x="738047" y="24892"/>
                  </a:lnTo>
                  <a:lnTo>
                    <a:pt x="738047" y="18846"/>
                  </a:lnTo>
                  <a:lnTo>
                    <a:pt x="745464" y="18846"/>
                  </a:lnTo>
                  <a:lnTo>
                    <a:pt x="745464" y="14490"/>
                  </a:lnTo>
                  <a:lnTo>
                    <a:pt x="732955" y="14490"/>
                  </a:lnTo>
                  <a:lnTo>
                    <a:pt x="732955" y="29514"/>
                  </a:lnTo>
                  <a:lnTo>
                    <a:pt x="743356" y="29514"/>
                  </a:lnTo>
                  <a:lnTo>
                    <a:pt x="740219" y="33401"/>
                  </a:lnTo>
                  <a:lnTo>
                    <a:pt x="735558" y="36995"/>
                  </a:lnTo>
                  <a:lnTo>
                    <a:pt x="729361" y="40259"/>
                  </a:lnTo>
                  <a:lnTo>
                    <a:pt x="732777" y="44462"/>
                  </a:lnTo>
                  <a:lnTo>
                    <a:pt x="737260" y="41821"/>
                  </a:lnTo>
                  <a:lnTo>
                    <a:pt x="741489" y="38493"/>
                  </a:lnTo>
                  <a:lnTo>
                    <a:pt x="745464" y="34480"/>
                  </a:lnTo>
                  <a:lnTo>
                    <a:pt x="745464" y="45110"/>
                  </a:lnTo>
                  <a:lnTo>
                    <a:pt x="750658" y="45110"/>
                  </a:lnTo>
                  <a:lnTo>
                    <a:pt x="750658" y="35496"/>
                  </a:lnTo>
                  <a:lnTo>
                    <a:pt x="755027" y="38125"/>
                  </a:lnTo>
                  <a:lnTo>
                    <a:pt x="759079" y="40957"/>
                  </a:lnTo>
                  <a:lnTo>
                    <a:pt x="762812" y="43967"/>
                  </a:lnTo>
                  <a:lnTo>
                    <a:pt x="765505" y="39738"/>
                  </a:lnTo>
                  <a:close/>
                </a:path>
                <a:path w="1875789" h="53975">
                  <a:moveTo>
                    <a:pt x="765733" y="46863"/>
                  </a:moveTo>
                  <a:lnTo>
                    <a:pt x="757339" y="47091"/>
                  </a:lnTo>
                  <a:lnTo>
                    <a:pt x="748944" y="47218"/>
                  </a:lnTo>
                  <a:lnTo>
                    <a:pt x="734326" y="47218"/>
                  </a:lnTo>
                  <a:lnTo>
                    <a:pt x="731532" y="46253"/>
                  </a:lnTo>
                  <a:lnTo>
                    <a:pt x="729259" y="45466"/>
                  </a:lnTo>
                  <a:lnTo>
                    <a:pt x="725360" y="41960"/>
                  </a:lnTo>
                  <a:lnTo>
                    <a:pt x="726859" y="38989"/>
                  </a:lnTo>
                  <a:lnTo>
                    <a:pt x="727925" y="36042"/>
                  </a:lnTo>
                  <a:lnTo>
                    <a:pt x="728446" y="33540"/>
                  </a:lnTo>
                  <a:lnTo>
                    <a:pt x="728548" y="28079"/>
                  </a:lnTo>
                  <a:lnTo>
                    <a:pt x="720750" y="28079"/>
                  </a:lnTo>
                  <a:lnTo>
                    <a:pt x="723963" y="24460"/>
                  </a:lnTo>
                  <a:lnTo>
                    <a:pt x="726541" y="21056"/>
                  </a:lnTo>
                  <a:lnTo>
                    <a:pt x="728484" y="17881"/>
                  </a:lnTo>
                  <a:lnTo>
                    <a:pt x="728484" y="13068"/>
                  </a:lnTo>
                  <a:lnTo>
                    <a:pt x="713206" y="13068"/>
                  </a:lnTo>
                  <a:lnTo>
                    <a:pt x="713206" y="17881"/>
                  </a:lnTo>
                  <a:lnTo>
                    <a:pt x="722325" y="17881"/>
                  </a:lnTo>
                  <a:lnTo>
                    <a:pt x="720051" y="21412"/>
                  </a:lnTo>
                  <a:lnTo>
                    <a:pt x="717219" y="24892"/>
                  </a:lnTo>
                  <a:lnTo>
                    <a:pt x="714121" y="28079"/>
                  </a:lnTo>
                  <a:lnTo>
                    <a:pt x="714121" y="32981"/>
                  </a:lnTo>
                  <a:lnTo>
                    <a:pt x="723087" y="32981"/>
                  </a:lnTo>
                  <a:lnTo>
                    <a:pt x="721664" y="39027"/>
                  </a:lnTo>
                  <a:lnTo>
                    <a:pt x="718350" y="44742"/>
                  </a:lnTo>
                  <a:lnTo>
                    <a:pt x="713155" y="50139"/>
                  </a:lnTo>
                  <a:lnTo>
                    <a:pt x="717423" y="53428"/>
                  </a:lnTo>
                  <a:lnTo>
                    <a:pt x="719277" y="51333"/>
                  </a:lnTo>
                  <a:lnTo>
                    <a:pt x="721042" y="49009"/>
                  </a:lnTo>
                  <a:lnTo>
                    <a:pt x="722845" y="46253"/>
                  </a:lnTo>
                  <a:lnTo>
                    <a:pt x="725068" y="48056"/>
                  </a:lnTo>
                  <a:lnTo>
                    <a:pt x="751141" y="52184"/>
                  </a:lnTo>
                  <a:lnTo>
                    <a:pt x="758863" y="52184"/>
                  </a:lnTo>
                  <a:lnTo>
                    <a:pt x="761733" y="52146"/>
                  </a:lnTo>
                  <a:lnTo>
                    <a:pt x="764184" y="52057"/>
                  </a:lnTo>
                  <a:lnTo>
                    <a:pt x="765619" y="47218"/>
                  </a:lnTo>
                  <a:lnTo>
                    <a:pt x="765733" y="46863"/>
                  </a:lnTo>
                  <a:close/>
                </a:path>
                <a:path w="1875789" h="53975">
                  <a:moveTo>
                    <a:pt x="1103287" y="33096"/>
                  </a:moveTo>
                  <a:lnTo>
                    <a:pt x="1098753" y="29908"/>
                  </a:lnTo>
                  <a:lnTo>
                    <a:pt x="1096987" y="37528"/>
                  </a:lnTo>
                  <a:lnTo>
                    <a:pt x="1094714" y="43865"/>
                  </a:lnTo>
                  <a:lnTo>
                    <a:pt x="1091920" y="48933"/>
                  </a:lnTo>
                  <a:lnTo>
                    <a:pt x="1096594" y="52349"/>
                  </a:lnTo>
                  <a:lnTo>
                    <a:pt x="1099337" y="46621"/>
                  </a:lnTo>
                  <a:lnTo>
                    <a:pt x="1101572" y="40208"/>
                  </a:lnTo>
                  <a:lnTo>
                    <a:pt x="1103287" y="33096"/>
                  </a:lnTo>
                  <a:close/>
                </a:path>
                <a:path w="1875789" h="53975">
                  <a:moveTo>
                    <a:pt x="1104836" y="22377"/>
                  </a:moveTo>
                  <a:lnTo>
                    <a:pt x="1101737" y="19215"/>
                  </a:lnTo>
                  <a:lnTo>
                    <a:pt x="1098689" y="16637"/>
                  </a:lnTo>
                  <a:lnTo>
                    <a:pt x="1095692" y="14605"/>
                  </a:lnTo>
                  <a:lnTo>
                    <a:pt x="1092161" y="18719"/>
                  </a:lnTo>
                  <a:lnTo>
                    <a:pt x="1095857" y="21272"/>
                  </a:lnTo>
                  <a:lnTo>
                    <a:pt x="1098918" y="23952"/>
                  </a:lnTo>
                  <a:lnTo>
                    <a:pt x="1101331" y="26758"/>
                  </a:lnTo>
                  <a:lnTo>
                    <a:pt x="1104836" y="22377"/>
                  </a:lnTo>
                  <a:close/>
                </a:path>
                <a:path w="1875789" h="53975">
                  <a:moveTo>
                    <a:pt x="1105154" y="7772"/>
                  </a:moveTo>
                  <a:lnTo>
                    <a:pt x="1102525" y="4927"/>
                  </a:lnTo>
                  <a:lnTo>
                    <a:pt x="1099693" y="2374"/>
                  </a:lnTo>
                  <a:lnTo>
                    <a:pt x="1096657" y="114"/>
                  </a:lnTo>
                  <a:lnTo>
                    <a:pt x="1092949" y="4000"/>
                  </a:lnTo>
                  <a:lnTo>
                    <a:pt x="1096606" y="6667"/>
                  </a:lnTo>
                  <a:lnTo>
                    <a:pt x="1099477" y="9385"/>
                  </a:lnTo>
                  <a:lnTo>
                    <a:pt x="1101559" y="12153"/>
                  </a:lnTo>
                  <a:lnTo>
                    <a:pt x="1105154" y="7772"/>
                  </a:lnTo>
                  <a:close/>
                </a:path>
                <a:path w="1875789" h="53975">
                  <a:moveTo>
                    <a:pt x="1126337" y="24193"/>
                  </a:moveTo>
                  <a:lnTo>
                    <a:pt x="1121956" y="24193"/>
                  </a:lnTo>
                  <a:lnTo>
                    <a:pt x="1121956" y="28778"/>
                  </a:lnTo>
                  <a:lnTo>
                    <a:pt x="1121956" y="37045"/>
                  </a:lnTo>
                  <a:lnTo>
                    <a:pt x="1118539" y="37045"/>
                  </a:lnTo>
                  <a:lnTo>
                    <a:pt x="1118539" y="28778"/>
                  </a:lnTo>
                  <a:lnTo>
                    <a:pt x="1121956" y="28778"/>
                  </a:lnTo>
                  <a:lnTo>
                    <a:pt x="1121956" y="24193"/>
                  </a:lnTo>
                  <a:lnTo>
                    <a:pt x="1114005" y="24193"/>
                  </a:lnTo>
                  <a:lnTo>
                    <a:pt x="1114005" y="41656"/>
                  </a:lnTo>
                  <a:lnTo>
                    <a:pt x="1126337" y="41656"/>
                  </a:lnTo>
                  <a:lnTo>
                    <a:pt x="1126337" y="37045"/>
                  </a:lnTo>
                  <a:lnTo>
                    <a:pt x="1126337" y="28778"/>
                  </a:lnTo>
                  <a:lnTo>
                    <a:pt x="1126337" y="24193"/>
                  </a:lnTo>
                  <a:close/>
                </a:path>
                <a:path w="1875789" h="53975">
                  <a:moveTo>
                    <a:pt x="1126972" y="15798"/>
                  </a:moveTo>
                  <a:lnTo>
                    <a:pt x="1113383" y="15798"/>
                  </a:lnTo>
                  <a:lnTo>
                    <a:pt x="1113383" y="20269"/>
                  </a:lnTo>
                  <a:lnTo>
                    <a:pt x="1126972" y="20269"/>
                  </a:lnTo>
                  <a:lnTo>
                    <a:pt x="1126972" y="15798"/>
                  </a:lnTo>
                  <a:close/>
                </a:path>
                <a:path w="1875789" h="53975">
                  <a:moveTo>
                    <a:pt x="1143012" y="4064"/>
                  </a:moveTo>
                  <a:lnTo>
                    <a:pt x="1141666" y="2717"/>
                  </a:lnTo>
                  <a:lnTo>
                    <a:pt x="1140015" y="1498"/>
                  </a:lnTo>
                  <a:lnTo>
                    <a:pt x="1138047" y="406"/>
                  </a:lnTo>
                  <a:lnTo>
                    <a:pt x="1135011" y="3365"/>
                  </a:lnTo>
                  <a:lnTo>
                    <a:pt x="1136954" y="4445"/>
                  </a:lnTo>
                  <a:lnTo>
                    <a:pt x="1138593" y="5651"/>
                  </a:lnTo>
                  <a:lnTo>
                    <a:pt x="1139913" y="6946"/>
                  </a:lnTo>
                  <a:lnTo>
                    <a:pt x="1143012" y="4064"/>
                  </a:lnTo>
                  <a:close/>
                </a:path>
                <a:path w="1875789" h="53975">
                  <a:moveTo>
                    <a:pt x="1144879" y="43141"/>
                  </a:moveTo>
                  <a:lnTo>
                    <a:pt x="1140206" y="40017"/>
                  </a:lnTo>
                  <a:lnTo>
                    <a:pt x="1139393" y="44640"/>
                  </a:lnTo>
                  <a:lnTo>
                    <a:pt x="1138580" y="46939"/>
                  </a:lnTo>
                  <a:lnTo>
                    <a:pt x="1137094" y="46939"/>
                  </a:lnTo>
                  <a:lnTo>
                    <a:pt x="1136484" y="45161"/>
                  </a:lnTo>
                  <a:lnTo>
                    <a:pt x="1136294" y="44615"/>
                  </a:lnTo>
                  <a:lnTo>
                    <a:pt x="1135367" y="39966"/>
                  </a:lnTo>
                  <a:lnTo>
                    <a:pt x="1138694" y="34747"/>
                  </a:lnTo>
                  <a:lnTo>
                    <a:pt x="1139571" y="32194"/>
                  </a:lnTo>
                  <a:lnTo>
                    <a:pt x="1141120" y="27609"/>
                  </a:lnTo>
                  <a:lnTo>
                    <a:pt x="1142669" y="18554"/>
                  </a:lnTo>
                  <a:lnTo>
                    <a:pt x="1138047" y="16878"/>
                  </a:lnTo>
                  <a:lnTo>
                    <a:pt x="1137208" y="23266"/>
                  </a:lnTo>
                  <a:lnTo>
                    <a:pt x="1135989" y="28371"/>
                  </a:lnTo>
                  <a:lnTo>
                    <a:pt x="1134402" y="32194"/>
                  </a:lnTo>
                  <a:lnTo>
                    <a:pt x="1133932" y="27609"/>
                  </a:lnTo>
                  <a:lnTo>
                    <a:pt x="1133805" y="24193"/>
                  </a:lnTo>
                  <a:lnTo>
                    <a:pt x="1133690" y="12331"/>
                  </a:lnTo>
                  <a:lnTo>
                    <a:pt x="1143800" y="12331"/>
                  </a:lnTo>
                  <a:lnTo>
                    <a:pt x="1143800" y="7531"/>
                  </a:lnTo>
                  <a:lnTo>
                    <a:pt x="1133754" y="7531"/>
                  </a:lnTo>
                  <a:lnTo>
                    <a:pt x="1133817" y="558"/>
                  </a:lnTo>
                  <a:lnTo>
                    <a:pt x="1128674" y="558"/>
                  </a:lnTo>
                  <a:lnTo>
                    <a:pt x="1128610" y="1498"/>
                  </a:lnTo>
                  <a:lnTo>
                    <a:pt x="1128522" y="7531"/>
                  </a:lnTo>
                  <a:lnTo>
                    <a:pt x="1106360" y="7531"/>
                  </a:lnTo>
                  <a:lnTo>
                    <a:pt x="1106246" y="37045"/>
                  </a:lnTo>
                  <a:lnTo>
                    <a:pt x="1104760" y="43967"/>
                  </a:lnTo>
                  <a:lnTo>
                    <a:pt x="1101559" y="50012"/>
                  </a:lnTo>
                  <a:lnTo>
                    <a:pt x="1106093" y="53022"/>
                  </a:lnTo>
                  <a:lnTo>
                    <a:pt x="1111440" y="12331"/>
                  </a:lnTo>
                  <a:lnTo>
                    <a:pt x="1128610" y="12331"/>
                  </a:lnTo>
                  <a:lnTo>
                    <a:pt x="1130046" y="39204"/>
                  </a:lnTo>
                  <a:lnTo>
                    <a:pt x="1127645" y="42100"/>
                  </a:lnTo>
                  <a:lnTo>
                    <a:pt x="1123899" y="45300"/>
                  </a:lnTo>
                  <a:lnTo>
                    <a:pt x="1118793" y="48818"/>
                  </a:lnTo>
                  <a:lnTo>
                    <a:pt x="1122387" y="52641"/>
                  </a:lnTo>
                  <a:lnTo>
                    <a:pt x="1125410" y="50533"/>
                  </a:lnTo>
                  <a:lnTo>
                    <a:pt x="1128395" y="48044"/>
                  </a:lnTo>
                  <a:lnTo>
                    <a:pt x="1131354" y="45161"/>
                  </a:lnTo>
                  <a:lnTo>
                    <a:pt x="1132332" y="48272"/>
                  </a:lnTo>
                  <a:lnTo>
                    <a:pt x="1133271" y="50380"/>
                  </a:lnTo>
                  <a:lnTo>
                    <a:pt x="1135087" y="52539"/>
                  </a:lnTo>
                  <a:lnTo>
                    <a:pt x="1136256" y="53073"/>
                  </a:lnTo>
                  <a:lnTo>
                    <a:pt x="1141082" y="53073"/>
                  </a:lnTo>
                  <a:lnTo>
                    <a:pt x="1143482" y="49771"/>
                  </a:lnTo>
                  <a:lnTo>
                    <a:pt x="1144079" y="46939"/>
                  </a:lnTo>
                  <a:lnTo>
                    <a:pt x="1144879" y="43141"/>
                  </a:lnTo>
                  <a:close/>
                </a:path>
                <a:path w="1875789" h="53975">
                  <a:moveTo>
                    <a:pt x="1166126" y="7835"/>
                  </a:moveTo>
                  <a:lnTo>
                    <a:pt x="1163269" y="4762"/>
                  </a:lnTo>
                  <a:lnTo>
                    <a:pt x="1160056" y="2171"/>
                  </a:lnTo>
                  <a:lnTo>
                    <a:pt x="1156487" y="63"/>
                  </a:lnTo>
                  <a:lnTo>
                    <a:pt x="1152956" y="3949"/>
                  </a:lnTo>
                  <a:lnTo>
                    <a:pt x="1157097" y="6578"/>
                  </a:lnTo>
                  <a:lnTo>
                    <a:pt x="1160259" y="9144"/>
                  </a:lnTo>
                  <a:lnTo>
                    <a:pt x="1162418" y="11658"/>
                  </a:lnTo>
                  <a:lnTo>
                    <a:pt x="1166126" y="7835"/>
                  </a:lnTo>
                  <a:close/>
                </a:path>
                <a:path w="1875789" h="53975">
                  <a:moveTo>
                    <a:pt x="1204226" y="39738"/>
                  </a:moveTo>
                  <a:lnTo>
                    <a:pt x="1200480" y="36741"/>
                  </a:lnTo>
                  <a:lnTo>
                    <a:pt x="1198549" y="35496"/>
                  </a:lnTo>
                  <a:lnTo>
                    <a:pt x="1196987" y="34480"/>
                  </a:lnTo>
                  <a:lnTo>
                    <a:pt x="1195539" y="33540"/>
                  </a:lnTo>
                  <a:lnTo>
                    <a:pt x="1189380" y="30149"/>
                  </a:lnTo>
                  <a:lnTo>
                    <a:pt x="1189380" y="29514"/>
                  </a:lnTo>
                  <a:lnTo>
                    <a:pt x="1201940" y="29514"/>
                  </a:lnTo>
                  <a:lnTo>
                    <a:pt x="1201940" y="24892"/>
                  </a:lnTo>
                  <a:lnTo>
                    <a:pt x="1201940" y="18846"/>
                  </a:lnTo>
                  <a:lnTo>
                    <a:pt x="1201940" y="14490"/>
                  </a:lnTo>
                  <a:lnTo>
                    <a:pt x="1196797" y="14490"/>
                  </a:lnTo>
                  <a:lnTo>
                    <a:pt x="1196797" y="18846"/>
                  </a:lnTo>
                  <a:lnTo>
                    <a:pt x="1196797" y="24892"/>
                  </a:lnTo>
                  <a:lnTo>
                    <a:pt x="1189380" y="24892"/>
                  </a:lnTo>
                  <a:lnTo>
                    <a:pt x="1189380" y="18846"/>
                  </a:lnTo>
                  <a:lnTo>
                    <a:pt x="1196797" y="18846"/>
                  </a:lnTo>
                  <a:lnTo>
                    <a:pt x="1196797" y="14490"/>
                  </a:lnTo>
                  <a:lnTo>
                    <a:pt x="1189380" y="14490"/>
                  </a:lnTo>
                  <a:lnTo>
                    <a:pt x="1189380" y="10553"/>
                  </a:lnTo>
                  <a:lnTo>
                    <a:pt x="1203934" y="10553"/>
                  </a:lnTo>
                  <a:lnTo>
                    <a:pt x="1203934" y="5816"/>
                  </a:lnTo>
                  <a:lnTo>
                    <a:pt x="1189380" y="5816"/>
                  </a:lnTo>
                  <a:lnTo>
                    <a:pt x="1189380" y="736"/>
                  </a:lnTo>
                  <a:lnTo>
                    <a:pt x="1184186" y="736"/>
                  </a:lnTo>
                  <a:lnTo>
                    <a:pt x="1184186" y="5816"/>
                  </a:lnTo>
                  <a:lnTo>
                    <a:pt x="1169784" y="5816"/>
                  </a:lnTo>
                  <a:lnTo>
                    <a:pt x="1169784" y="10553"/>
                  </a:lnTo>
                  <a:lnTo>
                    <a:pt x="1184186" y="10553"/>
                  </a:lnTo>
                  <a:lnTo>
                    <a:pt x="1184186" y="14490"/>
                  </a:lnTo>
                  <a:lnTo>
                    <a:pt x="1184186" y="18846"/>
                  </a:lnTo>
                  <a:lnTo>
                    <a:pt x="1184186" y="24892"/>
                  </a:lnTo>
                  <a:lnTo>
                    <a:pt x="1176769" y="24892"/>
                  </a:lnTo>
                  <a:lnTo>
                    <a:pt x="1176769" y="18846"/>
                  </a:lnTo>
                  <a:lnTo>
                    <a:pt x="1184186" y="18846"/>
                  </a:lnTo>
                  <a:lnTo>
                    <a:pt x="1184186" y="14490"/>
                  </a:lnTo>
                  <a:lnTo>
                    <a:pt x="1171676" y="14490"/>
                  </a:lnTo>
                  <a:lnTo>
                    <a:pt x="1171676" y="29514"/>
                  </a:lnTo>
                  <a:lnTo>
                    <a:pt x="1182077" y="29514"/>
                  </a:lnTo>
                  <a:lnTo>
                    <a:pt x="1178941" y="33401"/>
                  </a:lnTo>
                  <a:lnTo>
                    <a:pt x="1174280" y="36995"/>
                  </a:lnTo>
                  <a:lnTo>
                    <a:pt x="1168082" y="40259"/>
                  </a:lnTo>
                  <a:lnTo>
                    <a:pt x="1171498" y="44462"/>
                  </a:lnTo>
                  <a:lnTo>
                    <a:pt x="1175981" y="41821"/>
                  </a:lnTo>
                  <a:lnTo>
                    <a:pt x="1180211" y="38493"/>
                  </a:lnTo>
                  <a:lnTo>
                    <a:pt x="1184186" y="34480"/>
                  </a:lnTo>
                  <a:lnTo>
                    <a:pt x="1184186" y="45110"/>
                  </a:lnTo>
                  <a:lnTo>
                    <a:pt x="1189380" y="45110"/>
                  </a:lnTo>
                  <a:lnTo>
                    <a:pt x="1189380" y="35496"/>
                  </a:lnTo>
                  <a:lnTo>
                    <a:pt x="1193749" y="38125"/>
                  </a:lnTo>
                  <a:lnTo>
                    <a:pt x="1197800" y="40957"/>
                  </a:lnTo>
                  <a:lnTo>
                    <a:pt x="1201534" y="43967"/>
                  </a:lnTo>
                  <a:lnTo>
                    <a:pt x="1204226" y="39738"/>
                  </a:lnTo>
                  <a:close/>
                </a:path>
                <a:path w="1875789" h="53975">
                  <a:moveTo>
                    <a:pt x="1204455" y="46863"/>
                  </a:moveTo>
                  <a:lnTo>
                    <a:pt x="1196060" y="47091"/>
                  </a:lnTo>
                  <a:lnTo>
                    <a:pt x="1187665" y="47218"/>
                  </a:lnTo>
                  <a:lnTo>
                    <a:pt x="1173048" y="47218"/>
                  </a:lnTo>
                  <a:lnTo>
                    <a:pt x="1170254" y="46253"/>
                  </a:lnTo>
                  <a:lnTo>
                    <a:pt x="1167980" y="45466"/>
                  </a:lnTo>
                  <a:lnTo>
                    <a:pt x="1164082" y="41960"/>
                  </a:lnTo>
                  <a:lnTo>
                    <a:pt x="1165580" y="38989"/>
                  </a:lnTo>
                  <a:lnTo>
                    <a:pt x="1166647" y="36042"/>
                  </a:lnTo>
                  <a:lnTo>
                    <a:pt x="1167168" y="33540"/>
                  </a:lnTo>
                  <a:lnTo>
                    <a:pt x="1167269" y="28079"/>
                  </a:lnTo>
                  <a:lnTo>
                    <a:pt x="1159471" y="28079"/>
                  </a:lnTo>
                  <a:lnTo>
                    <a:pt x="1162685" y="24460"/>
                  </a:lnTo>
                  <a:lnTo>
                    <a:pt x="1165263" y="21056"/>
                  </a:lnTo>
                  <a:lnTo>
                    <a:pt x="1167206" y="17881"/>
                  </a:lnTo>
                  <a:lnTo>
                    <a:pt x="1167206" y="13068"/>
                  </a:lnTo>
                  <a:lnTo>
                    <a:pt x="1151928" y="13068"/>
                  </a:lnTo>
                  <a:lnTo>
                    <a:pt x="1151928" y="17881"/>
                  </a:lnTo>
                  <a:lnTo>
                    <a:pt x="1161046" y="17881"/>
                  </a:lnTo>
                  <a:lnTo>
                    <a:pt x="1158773" y="21412"/>
                  </a:lnTo>
                  <a:lnTo>
                    <a:pt x="1155941" y="24892"/>
                  </a:lnTo>
                  <a:lnTo>
                    <a:pt x="1152842" y="28079"/>
                  </a:lnTo>
                  <a:lnTo>
                    <a:pt x="1152842" y="32981"/>
                  </a:lnTo>
                  <a:lnTo>
                    <a:pt x="1161808" y="32981"/>
                  </a:lnTo>
                  <a:lnTo>
                    <a:pt x="1160386" y="39027"/>
                  </a:lnTo>
                  <a:lnTo>
                    <a:pt x="1157071" y="44742"/>
                  </a:lnTo>
                  <a:lnTo>
                    <a:pt x="1151877" y="50139"/>
                  </a:lnTo>
                  <a:lnTo>
                    <a:pt x="1156144" y="53428"/>
                  </a:lnTo>
                  <a:lnTo>
                    <a:pt x="1157998" y="51333"/>
                  </a:lnTo>
                  <a:lnTo>
                    <a:pt x="1159764" y="49009"/>
                  </a:lnTo>
                  <a:lnTo>
                    <a:pt x="1161567" y="46253"/>
                  </a:lnTo>
                  <a:lnTo>
                    <a:pt x="1163789" y="48056"/>
                  </a:lnTo>
                  <a:lnTo>
                    <a:pt x="1189863" y="52184"/>
                  </a:lnTo>
                  <a:lnTo>
                    <a:pt x="1197584" y="52184"/>
                  </a:lnTo>
                  <a:lnTo>
                    <a:pt x="1200454" y="52146"/>
                  </a:lnTo>
                  <a:lnTo>
                    <a:pt x="1202905" y="52057"/>
                  </a:lnTo>
                  <a:lnTo>
                    <a:pt x="1204341" y="47218"/>
                  </a:lnTo>
                  <a:lnTo>
                    <a:pt x="1204455" y="46863"/>
                  </a:lnTo>
                  <a:close/>
                </a:path>
                <a:path w="1875789" h="53975">
                  <a:moveTo>
                    <a:pt x="1344066" y="35585"/>
                  </a:moveTo>
                  <a:lnTo>
                    <a:pt x="1336116" y="35585"/>
                  </a:lnTo>
                  <a:lnTo>
                    <a:pt x="1333919" y="35585"/>
                  </a:lnTo>
                  <a:lnTo>
                    <a:pt x="1332992" y="35585"/>
                  </a:lnTo>
                  <a:lnTo>
                    <a:pt x="1334223" y="40576"/>
                  </a:lnTo>
                  <a:lnTo>
                    <a:pt x="1335430" y="40640"/>
                  </a:lnTo>
                  <a:lnTo>
                    <a:pt x="1341374" y="40640"/>
                  </a:lnTo>
                  <a:lnTo>
                    <a:pt x="1344066" y="37807"/>
                  </a:lnTo>
                  <a:lnTo>
                    <a:pt x="1344066" y="35585"/>
                  </a:lnTo>
                  <a:close/>
                </a:path>
                <a:path w="1875789" h="53975">
                  <a:moveTo>
                    <a:pt x="1344066" y="35496"/>
                  </a:moveTo>
                  <a:lnTo>
                    <a:pt x="1344002" y="28079"/>
                  </a:lnTo>
                  <a:lnTo>
                    <a:pt x="1342529" y="24015"/>
                  </a:lnTo>
                  <a:lnTo>
                    <a:pt x="1339456" y="19456"/>
                  </a:lnTo>
                  <a:lnTo>
                    <a:pt x="1341081" y="15214"/>
                  </a:lnTo>
                  <a:lnTo>
                    <a:pt x="1342402" y="11303"/>
                  </a:lnTo>
                  <a:lnTo>
                    <a:pt x="1343812" y="6578"/>
                  </a:lnTo>
                  <a:lnTo>
                    <a:pt x="1343812" y="1485"/>
                  </a:lnTo>
                  <a:lnTo>
                    <a:pt x="1326629" y="1485"/>
                  </a:lnTo>
                  <a:lnTo>
                    <a:pt x="1326629" y="52578"/>
                  </a:lnTo>
                  <a:lnTo>
                    <a:pt x="1331861" y="52578"/>
                  </a:lnTo>
                  <a:lnTo>
                    <a:pt x="1331861" y="6578"/>
                  </a:lnTo>
                  <a:lnTo>
                    <a:pt x="1338199" y="6578"/>
                  </a:lnTo>
                  <a:lnTo>
                    <a:pt x="1337106" y="10756"/>
                  </a:lnTo>
                  <a:lnTo>
                    <a:pt x="1335633" y="15303"/>
                  </a:lnTo>
                  <a:lnTo>
                    <a:pt x="1334058" y="19456"/>
                  </a:lnTo>
                  <a:lnTo>
                    <a:pt x="1333957" y="20015"/>
                  </a:lnTo>
                  <a:lnTo>
                    <a:pt x="1337183" y="24104"/>
                  </a:lnTo>
                  <a:lnTo>
                    <a:pt x="1338897" y="28079"/>
                  </a:lnTo>
                  <a:lnTo>
                    <a:pt x="1338897" y="33324"/>
                  </a:lnTo>
                  <a:lnTo>
                    <a:pt x="1338580" y="34366"/>
                  </a:lnTo>
                  <a:lnTo>
                    <a:pt x="1337271" y="35344"/>
                  </a:lnTo>
                  <a:lnTo>
                    <a:pt x="1336535" y="35496"/>
                  </a:lnTo>
                  <a:lnTo>
                    <a:pt x="1344066" y="35496"/>
                  </a:lnTo>
                  <a:close/>
                </a:path>
                <a:path w="1875789" h="53975">
                  <a:moveTo>
                    <a:pt x="1376959" y="40259"/>
                  </a:moveTo>
                  <a:lnTo>
                    <a:pt x="1364869" y="40259"/>
                  </a:lnTo>
                  <a:lnTo>
                    <a:pt x="1364869" y="34759"/>
                  </a:lnTo>
                  <a:lnTo>
                    <a:pt x="1374749" y="34759"/>
                  </a:lnTo>
                  <a:lnTo>
                    <a:pt x="1374749" y="29794"/>
                  </a:lnTo>
                  <a:lnTo>
                    <a:pt x="1364869" y="29794"/>
                  </a:lnTo>
                  <a:lnTo>
                    <a:pt x="1364869" y="25742"/>
                  </a:lnTo>
                  <a:lnTo>
                    <a:pt x="1359725" y="25742"/>
                  </a:lnTo>
                  <a:lnTo>
                    <a:pt x="1359725" y="29794"/>
                  </a:lnTo>
                  <a:lnTo>
                    <a:pt x="1359725" y="34759"/>
                  </a:lnTo>
                  <a:lnTo>
                    <a:pt x="1359725" y="40259"/>
                  </a:lnTo>
                  <a:lnTo>
                    <a:pt x="1352956" y="40259"/>
                  </a:lnTo>
                  <a:lnTo>
                    <a:pt x="1354150" y="34759"/>
                  </a:lnTo>
                  <a:lnTo>
                    <a:pt x="1359725" y="34759"/>
                  </a:lnTo>
                  <a:lnTo>
                    <a:pt x="1359725" y="29794"/>
                  </a:lnTo>
                  <a:lnTo>
                    <a:pt x="1345742" y="29794"/>
                  </a:lnTo>
                  <a:lnTo>
                    <a:pt x="1345742" y="34759"/>
                  </a:lnTo>
                  <a:lnTo>
                    <a:pt x="1349006" y="34759"/>
                  </a:lnTo>
                  <a:lnTo>
                    <a:pt x="1346669" y="45161"/>
                  </a:lnTo>
                  <a:lnTo>
                    <a:pt x="1359725" y="45161"/>
                  </a:lnTo>
                  <a:lnTo>
                    <a:pt x="1359725" y="52705"/>
                  </a:lnTo>
                  <a:lnTo>
                    <a:pt x="1364869" y="52705"/>
                  </a:lnTo>
                  <a:lnTo>
                    <a:pt x="1364869" y="45161"/>
                  </a:lnTo>
                  <a:lnTo>
                    <a:pt x="1376959" y="45161"/>
                  </a:lnTo>
                  <a:lnTo>
                    <a:pt x="1376959" y="40259"/>
                  </a:lnTo>
                  <a:close/>
                </a:path>
                <a:path w="1875789" h="53975">
                  <a:moveTo>
                    <a:pt x="1377988" y="22898"/>
                  </a:moveTo>
                  <a:lnTo>
                    <a:pt x="1372450" y="21501"/>
                  </a:lnTo>
                  <a:lnTo>
                    <a:pt x="1372196" y="21412"/>
                  </a:lnTo>
                  <a:lnTo>
                    <a:pt x="1368221" y="20015"/>
                  </a:lnTo>
                  <a:lnTo>
                    <a:pt x="1365275" y="18427"/>
                  </a:lnTo>
                  <a:lnTo>
                    <a:pt x="1368069" y="16230"/>
                  </a:lnTo>
                  <a:lnTo>
                    <a:pt x="1368653" y="15633"/>
                  </a:lnTo>
                  <a:lnTo>
                    <a:pt x="1371219" y="13004"/>
                  </a:lnTo>
                  <a:lnTo>
                    <a:pt x="1374749" y="8737"/>
                  </a:lnTo>
                  <a:lnTo>
                    <a:pt x="1374749" y="4064"/>
                  </a:lnTo>
                  <a:lnTo>
                    <a:pt x="1368285" y="4064"/>
                  </a:lnTo>
                  <a:lnTo>
                    <a:pt x="1368285" y="8737"/>
                  </a:lnTo>
                  <a:lnTo>
                    <a:pt x="1365732" y="11696"/>
                  </a:lnTo>
                  <a:lnTo>
                    <a:pt x="1363243" y="13995"/>
                  </a:lnTo>
                  <a:lnTo>
                    <a:pt x="1360805" y="15633"/>
                  </a:lnTo>
                  <a:lnTo>
                    <a:pt x="1358633" y="14173"/>
                  </a:lnTo>
                  <a:lnTo>
                    <a:pt x="1357490" y="13004"/>
                  </a:lnTo>
                  <a:lnTo>
                    <a:pt x="1356499" y="12001"/>
                  </a:lnTo>
                  <a:lnTo>
                    <a:pt x="1354416" y="9144"/>
                  </a:lnTo>
                  <a:lnTo>
                    <a:pt x="1354709" y="8737"/>
                  </a:lnTo>
                  <a:lnTo>
                    <a:pt x="1368285" y="8737"/>
                  </a:lnTo>
                  <a:lnTo>
                    <a:pt x="1368285" y="4064"/>
                  </a:lnTo>
                  <a:lnTo>
                    <a:pt x="1357566" y="4064"/>
                  </a:lnTo>
                  <a:lnTo>
                    <a:pt x="1358049" y="3302"/>
                  </a:lnTo>
                  <a:lnTo>
                    <a:pt x="1358468" y="2489"/>
                  </a:lnTo>
                  <a:lnTo>
                    <a:pt x="1358823" y="1612"/>
                  </a:lnTo>
                  <a:lnTo>
                    <a:pt x="1354289" y="63"/>
                  </a:lnTo>
                  <a:lnTo>
                    <a:pt x="1351038" y="5880"/>
                  </a:lnTo>
                  <a:lnTo>
                    <a:pt x="1347533" y="10350"/>
                  </a:lnTo>
                  <a:lnTo>
                    <a:pt x="1343748" y="13462"/>
                  </a:lnTo>
                  <a:lnTo>
                    <a:pt x="1347279" y="16764"/>
                  </a:lnTo>
                  <a:lnTo>
                    <a:pt x="1348689" y="15595"/>
                  </a:lnTo>
                  <a:lnTo>
                    <a:pt x="1349946" y="14401"/>
                  </a:lnTo>
                  <a:lnTo>
                    <a:pt x="1351229" y="13004"/>
                  </a:lnTo>
                  <a:lnTo>
                    <a:pt x="1353083" y="15303"/>
                  </a:lnTo>
                  <a:lnTo>
                    <a:pt x="1354772" y="17094"/>
                  </a:lnTo>
                  <a:lnTo>
                    <a:pt x="1356309" y="18376"/>
                  </a:lnTo>
                  <a:lnTo>
                    <a:pt x="1352804" y="20142"/>
                  </a:lnTo>
                  <a:lnTo>
                    <a:pt x="1348752" y="21704"/>
                  </a:lnTo>
                  <a:lnTo>
                    <a:pt x="1344155" y="23050"/>
                  </a:lnTo>
                  <a:lnTo>
                    <a:pt x="1346492" y="27520"/>
                  </a:lnTo>
                  <a:lnTo>
                    <a:pt x="1351292" y="26136"/>
                  </a:lnTo>
                  <a:lnTo>
                    <a:pt x="1356080" y="24104"/>
                  </a:lnTo>
                  <a:lnTo>
                    <a:pt x="1360868" y="21412"/>
                  </a:lnTo>
                  <a:lnTo>
                    <a:pt x="1365504" y="24218"/>
                  </a:lnTo>
                  <a:lnTo>
                    <a:pt x="1370406" y="26212"/>
                  </a:lnTo>
                  <a:lnTo>
                    <a:pt x="1375587" y="27406"/>
                  </a:lnTo>
                  <a:lnTo>
                    <a:pt x="1377988" y="22898"/>
                  </a:lnTo>
                  <a:close/>
                </a:path>
                <a:path w="1875789" h="53975">
                  <a:moveTo>
                    <a:pt x="1403985" y="26555"/>
                  </a:moveTo>
                  <a:lnTo>
                    <a:pt x="1402638" y="24307"/>
                  </a:lnTo>
                  <a:lnTo>
                    <a:pt x="1401762" y="22834"/>
                  </a:lnTo>
                  <a:lnTo>
                    <a:pt x="1399540" y="19773"/>
                  </a:lnTo>
                  <a:lnTo>
                    <a:pt x="1397292" y="17348"/>
                  </a:lnTo>
                  <a:lnTo>
                    <a:pt x="1397292" y="16446"/>
                  </a:lnTo>
                  <a:lnTo>
                    <a:pt x="1400543" y="16446"/>
                  </a:lnTo>
                  <a:lnTo>
                    <a:pt x="1400543" y="11252"/>
                  </a:lnTo>
                  <a:lnTo>
                    <a:pt x="1397292" y="11252"/>
                  </a:lnTo>
                  <a:lnTo>
                    <a:pt x="1397292" y="673"/>
                  </a:lnTo>
                  <a:lnTo>
                    <a:pt x="1392212" y="673"/>
                  </a:lnTo>
                  <a:lnTo>
                    <a:pt x="1392212" y="11252"/>
                  </a:lnTo>
                  <a:lnTo>
                    <a:pt x="1385138" y="11252"/>
                  </a:lnTo>
                  <a:lnTo>
                    <a:pt x="1385138" y="16446"/>
                  </a:lnTo>
                  <a:lnTo>
                    <a:pt x="1391920" y="16446"/>
                  </a:lnTo>
                  <a:lnTo>
                    <a:pt x="1389875" y="23152"/>
                  </a:lnTo>
                  <a:lnTo>
                    <a:pt x="1387386" y="28473"/>
                  </a:lnTo>
                  <a:lnTo>
                    <a:pt x="1384439" y="32423"/>
                  </a:lnTo>
                  <a:lnTo>
                    <a:pt x="1386954" y="38125"/>
                  </a:lnTo>
                  <a:lnTo>
                    <a:pt x="1389214" y="34620"/>
                  </a:lnTo>
                  <a:lnTo>
                    <a:pt x="1390967" y="31229"/>
                  </a:lnTo>
                  <a:lnTo>
                    <a:pt x="1392212" y="27952"/>
                  </a:lnTo>
                  <a:lnTo>
                    <a:pt x="1392212" y="52908"/>
                  </a:lnTo>
                  <a:lnTo>
                    <a:pt x="1397292" y="52908"/>
                  </a:lnTo>
                  <a:lnTo>
                    <a:pt x="1397292" y="27952"/>
                  </a:lnTo>
                  <a:lnTo>
                    <a:pt x="1397292" y="24307"/>
                  </a:lnTo>
                  <a:lnTo>
                    <a:pt x="1398333" y="25781"/>
                  </a:lnTo>
                  <a:lnTo>
                    <a:pt x="1399324" y="27711"/>
                  </a:lnTo>
                  <a:lnTo>
                    <a:pt x="1400276" y="30086"/>
                  </a:lnTo>
                  <a:lnTo>
                    <a:pt x="1403985" y="26555"/>
                  </a:lnTo>
                  <a:close/>
                </a:path>
                <a:path w="1875789" h="53975">
                  <a:moveTo>
                    <a:pt x="1413738" y="6172"/>
                  </a:moveTo>
                  <a:lnTo>
                    <a:pt x="1412011" y="4000"/>
                  </a:lnTo>
                  <a:lnTo>
                    <a:pt x="1410296" y="2425"/>
                  </a:lnTo>
                  <a:lnTo>
                    <a:pt x="1408480" y="1320"/>
                  </a:lnTo>
                  <a:lnTo>
                    <a:pt x="1404137" y="4000"/>
                  </a:lnTo>
                  <a:lnTo>
                    <a:pt x="1406563" y="5791"/>
                  </a:lnTo>
                  <a:lnTo>
                    <a:pt x="1408379" y="7429"/>
                  </a:lnTo>
                  <a:lnTo>
                    <a:pt x="1409560" y="8915"/>
                  </a:lnTo>
                  <a:lnTo>
                    <a:pt x="1413738" y="6172"/>
                  </a:lnTo>
                  <a:close/>
                </a:path>
                <a:path w="1875789" h="53975">
                  <a:moveTo>
                    <a:pt x="1429308" y="17297"/>
                  </a:moveTo>
                  <a:lnTo>
                    <a:pt x="1424292" y="17297"/>
                  </a:lnTo>
                  <a:lnTo>
                    <a:pt x="1424292" y="21361"/>
                  </a:lnTo>
                  <a:lnTo>
                    <a:pt x="1424292" y="24104"/>
                  </a:lnTo>
                  <a:lnTo>
                    <a:pt x="1414830" y="24104"/>
                  </a:lnTo>
                  <a:lnTo>
                    <a:pt x="1414830" y="21361"/>
                  </a:lnTo>
                  <a:lnTo>
                    <a:pt x="1424292" y="21361"/>
                  </a:lnTo>
                  <a:lnTo>
                    <a:pt x="1424292" y="17297"/>
                  </a:lnTo>
                  <a:lnTo>
                    <a:pt x="1409852" y="17297"/>
                  </a:lnTo>
                  <a:lnTo>
                    <a:pt x="1409852" y="28130"/>
                  </a:lnTo>
                  <a:lnTo>
                    <a:pt x="1429308" y="28130"/>
                  </a:lnTo>
                  <a:lnTo>
                    <a:pt x="1429308" y="24104"/>
                  </a:lnTo>
                  <a:lnTo>
                    <a:pt x="1429308" y="21361"/>
                  </a:lnTo>
                  <a:lnTo>
                    <a:pt x="1429308" y="17297"/>
                  </a:lnTo>
                  <a:close/>
                </a:path>
                <a:path w="1875789" h="53975">
                  <a:moveTo>
                    <a:pt x="1434338" y="3479"/>
                  </a:moveTo>
                  <a:lnTo>
                    <a:pt x="1429600" y="1257"/>
                  </a:lnTo>
                  <a:lnTo>
                    <a:pt x="1428178" y="3187"/>
                  </a:lnTo>
                  <a:lnTo>
                    <a:pt x="1426641" y="4940"/>
                  </a:lnTo>
                  <a:lnTo>
                    <a:pt x="1424990" y="6515"/>
                  </a:lnTo>
                  <a:lnTo>
                    <a:pt x="1429600" y="8915"/>
                  </a:lnTo>
                  <a:lnTo>
                    <a:pt x="1431061" y="7747"/>
                  </a:lnTo>
                  <a:lnTo>
                    <a:pt x="1432636" y="5930"/>
                  </a:lnTo>
                  <a:lnTo>
                    <a:pt x="1434338" y="3479"/>
                  </a:lnTo>
                  <a:close/>
                </a:path>
                <a:path w="1875789" h="53975">
                  <a:moveTo>
                    <a:pt x="1434630" y="31000"/>
                  </a:moveTo>
                  <a:lnTo>
                    <a:pt x="1429600" y="31000"/>
                  </a:lnTo>
                  <a:lnTo>
                    <a:pt x="1429600" y="35229"/>
                  </a:lnTo>
                  <a:lnTo>
                    <a:pt x="1429600" y="38354"/>
                  </a:lnTo>
                  <a:lnTo>
                    <a:pt x="1429600" y="42532"/>
                  </a:lnTo>
                  <a:lnTo>
                    <a:pt x="1429600" y="45948"/>
                  </a:lnTo>
                  <a:lnTo>
                    <a:pt x="1422184" y="45948"/>
                  </a:lnTo>
                  <a:lnTo>
                    <a:pt x="1422184" y="42532"/>
                  </a:lnTo>
                  <a:lnTo>
                    <a:pt x="1429600" y="42532"/>
                  </a:lnTo>
                  <a:lnTo>
                    <a:pt x="1429600" y="38354"/>
                  </a:lnTo>
                  <a:lnTo>
                    <a:pt x="1422184" y="38354"/>
                  </a:lnTo>
                  <a:lnTo>
                    <a:pt x="1422184" y="35229"/>
                  </a:lnTo>
                  <a:lnTo>
                    <a:pt x="1429600" y="35229"/>
                  </a:lnTo>
                  <a:lnTo>
                    <a:pt x="1429600" y="31000"/>
                  </a:lnTo>
                  <a:lnTo>
                    <a:pt x="1417154" y="31000"/>
                  </a:lnTo>
                  <a:lnTo>
                    <a:pt x="1417154" y="35229"/>
                  </a:lnTo>
                  <a:lnTo>
                    <a:pt x="1417154" y="38354"/>
                  </a:lnTo>
                  <a:lnTo>
                    <a:pt x="1417154" y="42532"/>
                  </a:lnTo>
                  <a:lnTo>
                    <a:pt x="1417154" y="45948"/>
                  </a:lnTo>
                  <a:lnTo>
                    <a:pt x="1409852" y="45948"/>
                  </a:lnTo>
                  <a:lnTo>
                    <a:pt x="1409852" y="42532"/>
                  </a:lnTo>
                  <a:lnTo>
                    <a:pt x="1417154" y="42532"/>
                  </a:lnTo>
                  <a:lnTo>
                    <a:pt x="1417154" y="38354"/>
                  </a:lnTo>
                  <a:lnTo>
                    <a:pt x="1409852" y="38354"/>
                  </a:lnTo>
                  <a:lnTo>
                    <a:pt x="1409852" y="35229"/>
                  </a:lnTo>
                  <a:lnTo>
                    <a:pt x="1417154" y="35229"/>
                  </a:lnTo>
                  <a:lnTo>
                    <a:pt x="1417154" y="31000"/>
                  </a:lnTo>
                  <a:lnTo>
                    <a:pt x="1404772" y="31000"/>
                  </a:lnTo>
                  <a:lnTo>
                    <a:pt x="1404772" y="52908"/>
                  </a:lnTo>
                  <a:lnTo>
                    <a:pt x="1409852" y="52908"/>
                  </a:lnTo>
                  <a:lnTo>
                    <a:pt x="1409852" y="50241"/>
                  </a:lnTo>
                  <a:lnTo>
                    <a:pt x="1429600" y="50241"/>
                  </a:lnTo>
                  <a:lnTo>
                    <a:pt x="1429600" y="52908"/>
                  </a:lnTo>
                  <a:lnTo>
                    <a:pt x="1434630" y="52908"/>
                  </a:lnTo>
                  <a:lnTo>
                    <a:pt x="1434630" y="50241"/>
                  </a:lnTo>
                  <a:lnTo>
                    <a:pt x="1434630" y="45948"/>
                  </a:lnTo>
                  <a:lnTo>
                    <a:pt x="1434630" y="42532"/>
                  </a:lnTo>
                  <a:lnTo>
                    <a:pt x="1434630" y="38354"/>
                  </a:lnTo>
                  <a:lnTo>
                    <a:pt x="1434630" y="35229"/>
                  </a:lnTo>
                  <a:lnTo>
                    <a:pt x="1434630" y="31000"/>
                  </a:lnTo>
                  <a:close/>
                </a:path>
                <a:path w="1875789" h="53975">
                  <a:moveTo>
                    <a:pt x="1436408" y="9753"/>
                  </a:moveTo>
                  <a:lnTo>
                    <a:pt x="1422069" y="9753"/>
                  </a:lnTo>
                  <a:lnTo>
                    <a:pt x="1422069" y="673"/>
                  </a:lnTo>
                  <a:lnTo>
                    <a:pt x="1416862" y="673"/>
                  </a:lnTo>
                  <a:lnTo>
                    <a:pt x="1416862" y="9753"/>
                  </a:lnTo>
                  <a:lnTo>
                    <a:pt x="1402499" y="9753"/>
                  </a:lnTo>
                  <a:lnTo>
                    <a:pt x="1402499" y="21005"/>
                  </a:lnTo>
                  <a:lnTo>
                    <a:pt x="1407693" y="21005"/>
                  </a:lnTo>
                  <a:lnTo>
                    <a:pt x="1407693" y="14312"/>
                  </a:lnTo>
                  <a:lnTo>
                    <a:pt x="1431328" y="14312"/>
                  </a:lnTo>
                  <a:lnTo>
                    <a:pt x="1431328" y="20891"/>
                  </a:lnTo>
                  <a:lnTo>
                    <a:pt x="1436408" y="20891"/>
                  </a:lnTo>
                  <a:lnTo>
                    <a:pt x="1436408" y="14312"/>
                  </a:lnTo>
                  <a:lnTo>
                    <a:pt x="1436408" y="9753"/>
                  </a:lnTo>
                  <a:close/>
                </a:path>
                <a:path w="1875789" h="53975">
                  <a:moveTo>
                    <a:pt x="1777111" y="1371"/>
                  </a:moveTo>
                  <a:lnTo>
                    <a:pt x="1771853" y="63"/>
                  </a:lnTo>
                  <a:lnTo>
                    <a:pt x="1769783" y="9893"/>
                  </a:lnTo>
                  <a:lnTo>
                    <a:pt x="1766836" y="17767"/>
                  </a:lnTo>
                  <a:lnTo>
                    <a:pt x="1763001" y="23685"/>
                  </a:lnTo>
                  <a:lnTo>
                    <a:pt x="1765566" y="29502"/>
                  </a:lnTo>
                  <a:lnTo>
                    <a:pt x="1766798" y="28117"/>
                  </a:lnTo>
                  <a:lnTo>
                    <a:pt x="1767954" y="26314"/>
                  </a:lnTo>
                  <a:lnTo>
                    <a:pt x="1769046" y="24104"/>
                  </a:lnTo>
                  <a:lnTo>
                    <a:pt x="1769046" y="52819"/>
                  </a:lnTo>
                  <a:lnTo>
                    <a:pt x="1774367" y="52819"/>
                  </a:lnTo>
                  <a:lnTo>
                    <a:pt x="1774367" y="24104"/>
                  </a:lnTo>
                  <a:lnTo>
                    <a:pt x="1774367" y="11239"/>
                  </a:lnTo>
                  <a:lnTo>
                    <a:pt x="1775561" y="7480"/>
                  </a:lnTo>
                  <a:lnTo>
                    <a:pt x="1776336" y="4826"/>
                  </a:lnTo>
                  <a:lnTo>
                    <a:pt x="1776857" y="2794"/>
                  </a:lnTo>
                  <a:lnTo>
                    <a:pt x="1777111" y="1371"/>
                  </a:lnTo>
                  <a:close/>
                </a:path>
                <a:path w="1875789" h="53975">
                  <a:moveTo>
                    <a:pt x="1808340" y="33159"/>
                  </a:moveTo>
                  <a:lnTo>
                    <a:pt x="1784705" y="33159"/>
                  </a:lnTo>
                  <a:lnTo>
                    <a:pt x="1784705" y="37680"/>
                  </a:lnTo>
                  <a:lnTo>
                    <a:pt x="1794459" y="37680"/>
                  </a:lnTo>
                  <a:lnTo>
                    <a:pt x="1794459" y="46469"/>
                  </a:lnTo>
                  <a:lnTo>
                    <a:pt x="1794014" y="47409"/>
                  </a:lnTo>
                  <a:lnTo>
                    <a:pt x="1793709" y="47586"/>
                  </a:lnTo>
                  <a:lnTo>
                    <a:pt x="1792605" y="47675"/>
                  </a:lnTo>
                  <a:lnTo>
                    <a:pt x="1789277" y="47675"/>
                  </a:lnTo>
                  <a:lnTo>
                    <a:pt x="1787918" y="47637"/>
                  </a:lnTo>
                  <a:lnTo>
                    <a:pt x="1786636" y="47561"/>
                  </a:lnTo>
                  <a:lnTo>
                    <a:pt x="1788414" y="52641"/>
                  </a:lnTo>
                  <a:lnTo>
                    <a:pt x="1789391" y="52717"/>
                  </a:lnTo>
                  <a:lnTo>
                    <a:pt x="1790420" y="52755"/>
                  </a:lnTo>
                  <a:lnTo>
                    <a:pt x="1794319" y="52755"/>
                  </a:lnTo>
                  <a:lnTo>
                    <a:pt x="1799831" y="49060"/>
                  </a:lnTo>
                  <a:lnTo>
                    <a:pt x="1799831" y="47675"/>
                  </a:lnTo>
                  <a:lnTo>
                    <a:pt x="1799831" y="37680"/>
                  </a:lnTo>
                  <a:lnTo>
                    <a:pt x="1808340" y="37680"/>
                  </a:lnTo>
                  <a:lnTo>
                    <a:pt x="1808340" y="33159"/>
                  </a:lnTo>
                  <a:close/>
                </a:path>
                <a:path w="1875789" h="53975">
                  <a:moveTo>
                    <a:pt x="1810905" y="11645"/>
                  </a:moveTo>
                  <a:lnTo>
                    <a:pt x="1805533" y="11645"/>
                  </a:lnTo>
                  <a:lnTo>
                    <a:pt x="1805533" y="15748"/>
                  </a:lnTo>
                  <a:lnTo>
                    <a:pt x="1805533" y="18491"/>
                  </a:lnTo>
                  <a:lnTo>
                    <a:pt x="1787220" y="18491"/>
                  </a:lnTo>
                  <a:lnTo>
                    <a:pt x="1787220" y="15748"/>
                  </a:lnTo>
                  <a:lnTo>
                    <a:pt x="1805533" y="15748"/>
                  </a:lnTo>
                  <a:lnTo>
                    <a:pt x="1805533" y="11645"/>
                  </a:lnTo>
                  <a:lnTo>
                    <a:pt x="1781835" y="11645"/>
                  </a:lnTo>
                  <a:lnTo>
                    <a:pt x="1781835" y="22606"/>
                  </a:lnTo>
                  <a:lnTo>
                    <a:pt x="1810905" y="22606"/>
                  </a:lnTo>
                  <a:lnTo>
                    <a:pt x="1810905" y="18491"/>
                  </a:lnTo>
                  <a:lnTo>
                    <a:pt x="1810905" y="15748"/>
                  </a:lnTo>
                  <a:lnTo>
                    <a:pt x="1810905" y="11645"/>
                  </a:lnTo>
                  <a:close/>
                </a:path>
                <a:path w="1875789" h="53975">
                  <a:moveTo>
                    <a:pt x="1814944" y="25120"/>
                  </a:moveTo>
                  <a:lnTo>
                    <a:pt x="1777898" y="25120"/>
                  </a:lnTo>
                  <a:lnTo>
                    <a:pt x="1777898" y="32918"/>
                  </a:lnTo>
                  <a:lnTo>
                    <a:pt x="1783156" y="32918"/>
                  </a:lnTo>
                  <a:lnTo>
                    <a:pt x="1783156" y="29616"/>
                  </a:lnTo>
                  <a:lnTo>
                    <a:pt x="1809711" y="29616"/>
                  </a:lnTo>
                  <a:lnTo>
                    <a:pt x="1809711" y="32918"/>
                  </a:lnTo>
                  <a:lnTo>
                    <a:pt x="1814944" y="32918"/>
                  </a:lnTo>
                  <a:lnTo>
                    <a:pt x="1814944" y="29616"/>
                  </a:lnTo>
                  <a:lnTo>
                    <a:pt x="1814944" y="25120"/>
                  </a:lnTo>
                  <a:close/>
                </a:path>
                <a:path w="1875789" h="53975">
                  <a:moveTo>
                    <a:pt x="1815528" y="4737"/>
                  </a:moveTo>
                  <a:lnTo>
                    <a:pt x="1799196" y="4737"/>
                  </a:lnTo>
                  <a:lnTo>
                    <a:pt x="1798650" y="3098"/>
                  </a:lnTo>
                  <a:lnTo>
                    <a:pt x="1797951" y="1524"/>
                  </a:lnTo>
                  <a:lnTo>
                    <a:pt x="1797088" y="0"/>
                  </a:lnTo>
                  <a:lnTo>
                    <a:pt x="1791716" y="1257"/>
                  </a:lnTo>
                  <a:lnTo>
                    <a:pt x="1792414" y="2324"/>
                  </a:lnTo>
                  <a:lnTo>
                    <a:pt x="1793036" y="3479"/>
                  </a:lnTo>
                  <a:lnTo>
                    <a:pt x="1793557" y="4737"/>
                  </a:lnTo>
                  <a:lnTo>
                    <a:pt x="1777225" y="4737"/>
                  </a:lnTo>
                  <a:lnTo>
                    <a:pt x="1777225" y="9144"/>
                  </a:lnTo>
                  <a:lnTo>
                    <a:pt x="1815528" y="9144"/>
                  </a:lnTo>
                  <a:lnTo>
                    <a:pt x="1815528" y="4737"/>
                  </a:lnTo>
                  <a:close/>
                </a:path>
                <a:path w="1875789" h="53975">
                  <a:moveTo>
                    <a:pt x="1875345" y="46482"/>
                  </a:moveTo>
                  <a:lnTo>
                    <a:pt x="1853577" y="46482"/>
                  </a:lnTo>
                  <a:lnTo>
                    <a:pt x="1853577" y="22606"/>
                  </a:lnTo>
                  <a:lnTo>
                    <a:pt x="1872602" y="22606"/>
                  </a:lnTo>
                  <a:lnTo>
                    <a:pt x="1872602" y="17348"/>
                  </a:lnTo>
                  <a:lnTo>
                    <a:pt x="1853577" y="17348"/>
                  </a:lnTo>
                  <a:lnTo>
                    <a:pt x="1853577" y="673"/>
                  </a:lnTo>
                  <a:lnTo>
                    <a:pt x="1847824" y="673"/>
                  </a:lnTo>
                  <a:lnTo>
                    <a:pt x="1847824" y="46482"/>
                  </a:lnTo>
                  <a:lnTo>
                    <a:pt x="1835619" y="46482"/>
                  </a:lnTo>
                  <a:lnTo>
                    <a:pt x="1835619" y="9410"/>
                  </a:lnTo>
                  <a:lnTo>
                    <a:pt x="1830070" y="9410"/>
                  </a:lnTo>
                  <a:lnTo>
                    <a:pt x="1830070" y="46482"/>
                  </a:lnTo>
                  <a:lnTo>
                    <a:pt x="1823173" y="46482"/>
                  </a:lnTo>
                  <a:lnTo>
                    <a:pt x="1823173" y="51765"/>
                  </a:lnTo>
                  <a:lnTo>
                    <a:pt x="1875345" y="51765"/>
                  </a:lnTo>
                  <a:lnTo>
                    <a:pt x="1875345" y="4648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0293" y="435771"/>
            <a:ext cx="205104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86499" y="1689209"/>
            <a:ext cx="946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回油門準備換檔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6499" y="2811749"/>
            <a:ext cx="7181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5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腳背往上勾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322348" y="1689209"/>
            <a:ext cx="603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拉離合器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322348" y="2811749"/>
            <a:ext cx="1061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6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完成升檔回到上方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865741" y="1689209"/>
            <a:ext cx="603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準備升檔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865741" y="2811749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7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放離合器接合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411763" y="1689209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腳踝向外旋轉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411763" y="2811749"/>
            <a:ext cx="48958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8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加油門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9198" y="792010"/>
            <a:ext cx="1449755" cy="886612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198" y="1911616"/>
            <a:ext cx="1449755" cy="886612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5060" y="792010"/>
            <a:ext cx="1449755" cy="886612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35060" y="1911616"/>
            <a:ext cx="1449755" cy="886612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78491" y="792010"/>
            <a:ext cx="1449755" cy="886612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78491" y="1911616"/>
            <a:ext cx="1449755" cy="886612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24461" y="792010"/>
            <a:ext cx="1449755" cy="886612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4461" y="1911616"/>
            <a:ext cx="1449755" cy="886612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491299" y="779305"/>
            <a:ext cx="190500" cy="6858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1300" b="1">
                <a:solidFill>
                  <a:srgbClr val="38BDAD"/>
                </a:solidFill>
                <a:latin typeface="微軟正黑體"/>
                <a:cs typeface="微軟正黑體"/>
              </a:rPr>
              <a:t>原地練習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03999" y="360007"/>
            <a:ext cx="4646930" cy="260985"/>
          </a:xfrm>
          <a:prstGeom prst="rect">
            <a:avLst/>
          </a:prstGeom>
          <a:solidFill>
            <a:srgbClr val="38BDAD"/>
          </a:solidFill>
        </p:spPr>
        <p:txBody>
          <a:bodyPr wrap="square" lIns="0" tIns="29209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229"/>
              </a:spcBef>
            </a:pPr>
            <a:r>
              <a:rPr dirty="0" sz="1300" spc="-5">
                <a:solidFill>
                  <a:srgbClr val="FFFFFF"/>
                </a:solidFill>
                <a:latin typeface="微軟正黑體"/>
                <a:cs typeface="微軟正黑體"/>
              </a:rPr>
              <a:t>圖片示範：換檔及變速操作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37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基本駕駛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372924" y="863496"/>
            <a:ext cx="18415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8595B"/>
                </a:solidFill>
                <a:latin typeface="微軟正黑體"/>
                <a:cs typeface="微軟正黑體"/>
              </a:rPr>
              <a:t>利用固定寬度的設施反覆練習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9299" y="1520654"/>
            <a:ext cx="17697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說明：為什麼需要練習平衡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66499" y="1452112"/>
            <a:ext cx="4408170" cy="299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5575" marR="5080" indent="-143510">
              <a:lnSpc>
                <a:spcPct val="1428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63830" algn="l"/>
              </a:tabLst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平衡是騎乘機車的基礎，低速</a:t>
            </a: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(15km/h 以下) 騎乘走走停停時也非常重要。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 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一 ) 騎乘姿勢：與本單元 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2-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. 騎乘姿勢大致相同，由於是低速騎乘，需</a:t>
            </a:r>
            <a:endParaRPr sz="1050">
              <a:latin typeface="微軟正黑體 Light"/>
              <a:cs typeface="微軟正黑體 Light"/>
            </a:endParaRPr>
          </a:p>
          <a:p>
            <a:pPr marL="1134110">
              <a:lnSpc>
                <a:spcPct val="100000"/>
              </a:lnSpc>
              <a:spcBef>
                <a:spcPts val="540"/>
              </a:spcBef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細微調整與提醒。</a:t>
            </a:r>
            <a:endParaRPr sz="1050">
              <a:latin typeface="微軟正黑體 Light"/>
              <a:cs typeface="微軟正黑體 Light"/>
            </a:endParaRPr>
          </a:p>
          <a:p>
            <a:pPr lvl="1" marL="612140" marR="38735" indent="-115570">
              <a:lnSpc>
                <a:spcPct val="142800"/>
              </a:lnSpc>
              <a:buAutoNum type="arabicPeriod"/>
              <a:tabLst>
                <a:tab pos="10210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視線：稍微看遠一些，至少看到前方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10~15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 公尺距離，避免因低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速而看得太近。</a:t>
            </a:r>
            <a:endParaRPr sz="1050">
              <a:latin typeface="微軟正黑體 Light"/>
              <a:cs typeface="微軟正黑體 Light"/>
            </a:endParaRPr>
          </a:p>
          <a:p>
            <a:pPr lvl="1" marL="651510" marR="38735" indent="-138430">
              <a:lnSpc>
                <a:spcPct val="142800"/>
              </a:lnSpc>
              <a:buAutoNum type="arabicPeriod"/>
              <a:tabLst>
                <a:tab pos="920115" algn="l"/>
              </a:tabLst>
            </a:pP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手：油門與後煞車的控制，低速行駛時使用前煞車 ( 右手要控制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油門 ) 容易失去平衡。</a:t>
            </a:r>
            <a:endParaRPr sz="1050">
              <a:latin typeface="微軟正黑體 Light"/>
              <a:cs typeface="微軟正黑體 Light"/>
            </a:endParaRPr>
          </a:p>
          <a:p>
            <a:pPr lvl="1" marL="626110" marR="38735" indent="-138430">
              <a:lnSpc>
                <a:spcPct val="142800"/>
              </a:lnSpc>
              <a:buAutoNum type="arabicPeriod"/>
              <a:tabLst>
                <a:tab pos="103886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重心：低速時轉動把手修正角度維持車輛平衡，以身體扭動來帶	動車輛容易失去平衡。</a:t>
            </a:r>
            <a:endParaRPr sz="1050">
              <a:latin typeface="微軟正黑體 Light"/>
              <a:cs typeface="微軟正黑體 Light"/>
            </a:endParaRPr>
          </a:p>
          <a:p>
            <a:pPr marL="170180">
              <a:lnSpc>
                <a:spcPct val="100000"/>
              </a:lnSpc>
              <a:spcBef>
                <a:spcPts val="540"/>
              </a:spcBef>
            </a:pP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二 ) 平衡速度：每個人的平衡感不同，能夠維持平衡的速度也不同。</a:t>
            </a:r>
            <a:endParaRPr sz="1050">
              <a:latin typeface="微軟正黑體 Light"/>
              <a:cs typeface="微軟正黑體 Light"/>
            </a:endParaRPr>
          </a:p>
          <a:p>
            <a:pPr marL="654050" marR="33655" indent="-116839">
              <a:lnSpc>
                <a:spcPct val="142800"/>
              </a:lnSpc>
              <a:buAutoNum type="arabicPeriod"/>
              <a:tabLst>
                <a:tab pos="16306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找尋平衡速度：由快而慢，找到能夠維持平衡持續直行的最低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速	度。</a:t>
            </a:r>
            <a:endParaRPr sz="1050">
              <a:latin typeface="微軟正黑體 Light"/>
              <a:cs typeface="微軟正黑體 Light"/>
            </a:endParaRPr>
          </a:p>
          <a:p>
            <a:pPr marL="684530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8453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速度控制：以油門控制、滑行、後煞車的搭配使用。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90874" y="497400"/>
            <a:ext cx="14732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95" b="1">
                <a:solidFill>
                  <a:srgbClr val="38BDAD"/>
                </a:solidFill>
                <a:latin typeface="微軟正黑體"/>
                <a:cs typeface="微軟正黑體"/>
              </a:rPr>
              <a:t>直線平衡駕駛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82373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755904" y="357967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3001" y="432009"/>
            <a:ext cx="430531" cy="226796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2886367" y="435862"/>
            <a:ext cx="2328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9109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baseline="2525" sz="1650">
                <a:solidFill>
                  <a:srgbClr val="58595B"/>
                </a:solidFill>
                <a:latin typeface="微軟正黑體"/>
                <a:cs typeface="微軟正黑體"/>
              </a:rPr>
              <a:t>學習騎乘機車的基礎平衡技</a:t>
            </a:r>
            <a:r>
              <a:rPr dirty="0" baseline="2525" sz="1650" spc="-75">
                <a:solidFill>
                  <a:srgbClr val="58595B"/>
                </a:solidFill>
                <a:latin typeface="微軟正黑體"/>
                <a:cs typeface="微軟正黑體"/>
              </a:rPr>
              <a:t>巧</a:t>
            </a:r>
            <a:endParaRPr baseline="2525" sz="1650">
              <a:latin typeface="微軟正黑體"/>
              <a:cs typeface="微軟正黑體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3001" y="855008"/>
            <a:ext cx="430531" cy="226796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886367" y="858863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方 法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682370" y="1189202"/>
            <a:ext cx="6877684" cy="260985"/>
          </a:xfrm>
          <a:custGeom>
            <a:avLst/>
            <a:gdLst/>
            <a:ahLst/>
            <a:cxnLst/>
            <a:rect l="l" t="t" r="r" b="b"/>
            <a:pathLst>
              <a:path w="6877684" h="260984">
                <a:moveTo>
                  <a:pt x="6877621" y="0"/>
                </a:moveTo>
                <a:lnTo>
                  <a:pt x="0" y="0"/>
                </a:lnTo>
                <a:lnTo>
                  <a:pt x="0" y="260400"/>
                </a:lnTo>
                <a:lnTo>
                  <a:pt x="6877621" y="260400"/>
                </a:lnTo>
                <a:lnTo>
                  <a:pt x="6877621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1338474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573113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2663750" y="1179005"/>
            <a:ext cx="19050" cy="4149090"/>
            <a:chOff x="2663750" y="1179005"/>
            <a:chExt cx="19050" cy="4149090"/>
          </a:xfrm>
        </p:grpSpPr>
        <p:sp>
          <p:nvSpPr>
            <p:cNvPr id="21" name="object 21" descr=""/>
            <p:cNvSpPr/>
            <p:nvPr/>
          </p:nvSpPr>
          <p:spPr>
            <a:xfrm>
              <a:off x="2663750" y="1401007"/>
              <a:ext cx="19050" cy="3927475"/>
            </a:xfrm>
            <a:custGeom>
              <a:avLst/>
              <a:gdLst/>
              <a:ahLst/>
              <a:cxnLst/>
              <a:rect l="l" t="t" r="r" b="b"/>
              <a:pathLst>
                <a:path w="19050" h="3927475">
                  <a:moveTo>
                    <a:pt x="19050" y="0"/>
                  </a:moveTo>
                  <a:lnTo>
                    <a:pt x="0" y="0"/>
                  </a:lnTo>
                  <a:lnTo>
                    <a:pt x="0" y="3926998"/>
                  </a:lnTo>
                  <a:lnTo>
                    <a:pt x="19050" y="392699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673275" y="1179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671300" y="1023048"/>
            <a:ext cx="10655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【規定時數 1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基本駕駛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1299" y="660113"/>
            <a:ext cx="1767839" cy="4826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6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訓練：直線平衡駕駛與考場</a:t>
            </a:r>
            <a:endParaRPr sz="1050">
              <a:latin typeface="微軟正黑體 Light"/>
              <a:cs typeface="微軟正黑體 Light"/>
            </a:endParaRPr>
          </a:p>
          <a:p>
            <a:pPr marL="540385">
              <a:lnSpc>
                <a:spcPct val="100000"/>
              </a:lnSpc>
              <a:spcBef>
                <a:spcPts val="540"/>
              </a:spcBef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練習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1299" y="2946113"/>
            <a:ext cx="1767839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5575" marR="5080" indent="-143510">
              <a:lnSpc>
                <a:spcPct val="1428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841375" algn="l"/>
              </a:tabLst>
            </a:pP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注意事項：平衡感的個人差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異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91299" y="3631913"/>
            <a:ext cx="17684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0" marR="5080" indent="-191135">
              <a:lnSpc>
                <a:spcPct val="1428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64389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場 地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：20m*20m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 或 考 場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 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0.4m*15m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391900" y="660113"/>
            <a:ext cx="4519930" cy="25400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81610" indent="-143510">
              <a:lnSpc>
                <a:spcPct val="100000"/>
              </a:lnSpc>
              <a:spcBef>
                <a:spcPts val="6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先求穩再求慢，慢到失去平衡的練習反而失去練習的效果。</a:t>
            </a:r>
            <a:endParaRPr sz="1050">
              <a:latin typeface="微軟正黑體 Light"/>
              <a:cs typeface="微軟正黑體 Light"/>
            </a:endParaRPr>
          </a:p>
          <a:p>
            <a:pPr lvl="1" marL="368935" indent="-107314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68935" algn="l"/>
              </a:tabLst>
            </a:pP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穩定通過：能夠維持平衡，腳不著地順利通過，此時不要求通過秒數。</a:t>
            </a:r>
            <a:endParaRPr sz="1050">
              <a:latin typeface="微軟正黑體 Light"/>
              <a:cs typeface="微軟正黑體 Light"/>
            </a:endParaRPr>
          </a:p>
          <a:p>
            <a:pPr lvl="1" marL="387350" indent="-13970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8735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低速平衡：加油門量減少，增加滑行時間，使用後煞車降低車速，拉</a:t>
            </a:r>
            <a:endParaRPr sz="1050">
              <a:latin typeface="微軟正黑體 Light"/>
              <a:cs typeface="微軟正黑體 Light"/>
            </a:endParaRPr>
          </a:p>
          <a:p>
            <a:pPr marL="1064260">
              <a:lnSpc>
                <a:spcPct val="100000"/>
              </a:lnSpc>
              <a:spcBef>
                <a:spcPts val="535"/>
              </a:spcBef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長通過秒數至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7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 秒以上。</a:t>
            </a:r>
            <a:endParaRPr sz="1050">
              <a:latin typeface="微軟正黑體 Light"/>
              <a:cs typeface="微軟正黑體 Light"/>
            </a:endParaRPr>
          </a:p>
          <a:p>
            <a:pPr lvl="1" marL="387350" indent="-139700">
              <a:lnSpc>
                <a:spcPct val="100000"/>
              </a:lnSpc>
              <a:spcBef>
                <a:spcPts val="540"/>
              </a:spcBef>
              <a:buAutoNum type="arabicPeriod" startAt="3"/>
              <a:tabLst>
                <a:tab pos="38735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平衡挑戰：可同時使用油門與煞車，加快且縮小把手修正幅度，挑戰</a:t>
            </a:r>
            <a:endParaRPr sz="1050">
              <a:latin typeface="微軟正黑體 Light"/>
              <a:cs typeface="微軟正黑體 Light"/>
            </a:endParaRPr>
          </a:p>
          <a:p>
            <a:pPr marL="1064260">
              <a:lnSpc>
                <a:spcPct val="100000"/>
              </a:lnSpc>
              <a:spcBef>
                <a:spcPts val="540"/>
              </a:spcBef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平衡秒數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10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 秒以上。</a:t>
            </a:r>
            <a:endParaRPr sz="1050">
              <a:latin typeface="微軟正黑體 Light"/>
              <a:cs typeface="微軟正黑體 Light"/>
            </a:endParaRPr>
          </a:p>
          <a:p>
            <a:pPr lvl="1" marL="389255" marR="64135" indent="-141605">
              <a:lnSpc>
                <a:spcPct val="142800"/>
              </a:lnSpc>
              <a:buAutoNum type="arabicPeriod" startAt="4"/>
              <a:tabLst>
                <a:tab pos="80073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檔車：使用油門、離合器與後煞車操作，離合器使用半離合操作 ( 放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至接合點固定 ) 避免熄火。</a:t>
            </a:r>
            <a:endParaRPr sz="1050">
              <a:latin typeface="微軟正黑體 Light"/>
              <a:cs typeface="微軟正黑體 Light"/>
            </a:endParaRPr>
          </a:p>
          <a:p>
            <a:pPr lvl="1" marL="399415" indent="-124460">
              <a:lnSpc>
                <a:spcPct val="100000"/>
              </a:lnSpc>
              <a:spcBef>
                <a:spcPts val="540"/>
              </a:spcBef>
              <a:buAutoNum type="arabicPeriod" startAt="4"/>
              <a:tabLst>
                <a:tab pos="39941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場地：可於空地劃設寬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40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 公分長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15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 公尺的場地或使用考場設備練習。</a:t>
            </a:r>
            <a:endParaRPr sz="1050">
              <a:latin typeface="微軟正黑體 Light"/>
              <a:cs typeface="微軟正黑體 Light"/>
            </a:endParaRPr>
          </a:p>
          <a:p>
            <a:pPr lvl="1" marL="413384" indent="-138430">
              <a:lnSpc>
                <a:spcPct val="100000"/>
              </a:lnSpc>
              <a:spcBef>
                <a:spcPts val="540"/>
              </a:spcBef>
              <a:buAutoNum type="arabicPeriod" startAt="4"/>
              <a:tabLst>
                <a:tab pos="413384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考場練習：確認是否通過及通過之秒數。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5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請學員觀察其他人是如何在低速下控制車輛以維持車輛的平衡。</a:t>
            </a:r>
            <a:endParaRPr sz="1050">
              <a:latin typeface="微軟正黑體 Light"/>
              <a:cs typeface="微軟正黑體 Light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0" y="360004"/>
            <a:ext cx="6876415" cy="4968240"/>
            <a:chOff x="0" y="360004"/>
            <a:chExt cx="6876415" cy="4968240"/>
          </a:xfrm>
        </p:grpSpPr>
        <p:sp>
          <p:nvSpPr>
            <p:cNvPr id="12" name="object 12" descr=""/>
            <p:cNvSpPr/>
            <p:nvPr/>
          </p:nvSpPr>
          <p:spPr>
            <a:xfrm>
              <a:off x="0" y="361200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05375" y="582005"/>
              <a:ext cx="19050" cy="4746625"/>
            </a:xfrm>
            <a:custGeom>
              <a:avLst/>
              <a:gdLst/>
              <a:ahLst/>
              <a:cxnLst/>
              <a:rect l="l" t="t" r="r" b="b"/>
              <a:pathLst>
                <a:path w="19050" h="4746625">
                  <a:moveTo>
                    <a:pt x="19050" y="0"/>
                  </a:moveTo>
                  <a:lnTo>
                    <a:pt x="0" y="0"/>
                  </a:lnTo>
                  <a:lnTo>
                    <a:pt x="0" y="4746000"/>
                  </a:lnTo>
                  <a:lnTo>
                    <a:pt x="19050" y="47460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14900" y="360004"/>
              <a:ext cx="0" cy="256540"/>
            </a:xfrm>
            <a:custGeom>
              <a:avLst/>
              <a:gdLst/>
              <a:ahLst/>
              <a:cxnLst/>
              <a:rect l="l" t="t" r="r" b="b"/>
              <a:pathLst>
                <a:path w="0" h="256540">
                  <a:moveTo>
                    <a:pt x="0" y="0"/>
                  </a:moveTo>
                  <a:lnTo>
                    <a:pt x="0" y="25650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980099" y="378018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214738" y="378018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072979" y="2062547"/>
            <a:ext cx="7181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使用後煞車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072979" y="3538503"/>
            <a:ext cx="946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用身體平衡車輛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168898" y="2062547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微調把手方向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68898" y="3538503"/>
            <a:ext cx="946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大幅度轉動把手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5680" y="792010"/>
            <a:ext cx="1968995" cy="125299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5680" y="2268004"/>
            <a:ext cx="1968995" cy="125299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612" y="792010"/>
            <a:ext cx="1968995" cy="125299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81612" y="2268004"/>
            <a:ext cx="1968995" cy="1252994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968300" y="2062547"/>
            <a:ext cx="603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視線看遠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68300" y="3538503"/>
            <a:ext cx="7181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視線看太近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0998" y="792010"/>
            <a:ext cx="1968995" cy="1252994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0998" y="2268016"/>
            <a:ext cx="1968982" cy="1252994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671299" y="779305"/>
            <a:ext cx="190500" cy="35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1300" b="1">
                <a:solidFill>
                  <a:srgbClr val="38BDAD"/>
                </a:solidFill>
                <a:latin typeface="微軟正黑體"/>
                <a:cs typeface="微軟正黑體"/>
              </a:rPr>
              <a:t>正確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71299" y="2258105"/>
            <a:ext cx="190500" cy="35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1300" b="1">
                <a:solidFill>
                  <a:srgbClr val="38BDAD"/>
                </a:solidFill>
                <a:latin typeface="微軟正黑體"/>
                <a:cs typeface="微軟正黑體"/>
              </a:rPr>
              <a:t>錯誤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83996" y="360007"/>
            <a:ext cx="4646930" cy="260985"/>
          </a:xfrm>
          <a:prstGeom prst="rect">
            <a:avLst/>
          </a:prstGeom>
          <a:solidFill>
            <a:srgbClr val="38BDAD"/>
          </a:solidFill>
        </p:spPr>
        <p:txBody>
          <a:bodyPr wrap="square" lIns="0" tIns="2794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20"/>
              </a:spcBef>
            </a:pPr>
            <a:r>
              <a:rPr dirty="0" sz="1300" spc="-5">
                <a:solidFill>
                  <a:srgbClr val="FFFFFF"/>
                </a:solidFill>
                <a:latin typeface="微軟正黑體"/>
                <a:cs typeface="微軟正黑體"/>
              </a:rPr>
              <a:t>圖片示範：直線平衡駕駛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2023-10-26T01:23:34Z</dcterms:created>
  <dcterms:modified xsi:type="dcterms:W3CDTF">2023-10-26T01:23:34Z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2023-03-10T00:00:00Z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2023-10-26T00:00:00Z</vt:filetime>
  </property>
  <property fmtid="{D5CDD505-2E9C-101B-9397-08002B2CF9AE}" pid="5" name="Producer">
    <vt:lpwstr>Adobe PDF Library 15.0</vt:lpwstr>
  </property>
</Properties>
</file>