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70" r:id="rId3"/>
    <p:sldId id="263" r:id="rId4"/>
    <p:sldId id="261" r:id="rId5"/>
    <p:sldId id="262" r:id="rId6"/>
    <p:sldId id="257" r:id="rId7"/>
    <p:sldId id="258" r:id="rId8"/>
    <p:sldId id="259" r:id="rId9"/>
    <p:sldId id="260" r:id="rId10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48F61-ECFB-4B0C-A014-C7C44F507845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1D0B7-A5E8-43E5-9E1D-89E3AD8C2D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C7B57E2-0A60-41F0-8980-22A8AE303E16}" type="datetimeFigureOut">
              <a:rPr lang="zh-TW" altLang="en-US" smtClean="0"/>
              <a:pPr/>
              <a:t>2016/11/26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CCAB6BC-D5F7-40B4-BEAC-41D35B98D5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rivingroc.org.tw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7406640" cy="106737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/>
              <a:t>學費高低標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簡   報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8496944" cy="5256584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沿革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民國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80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幾年訂定學費上下限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12000~8000</a:t>
            </a: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民國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95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年修增學費上下限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13500~8000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至今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法源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依民營汽車駕駛人管理辦法第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條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lvl="0"/>
            <a:r>
              <a:rPr lang="zh-TW" altLang="en-US" sz="2800" dirty="0" smtClean="0">
                <a:solidFill>
                  <a:srgbClr val="FF0000"/>
                </a:solidFill>
              </a:rPr>
              <a:t>        </a:t>
            </a:r>
            <a:r>
              <a:rPr lang="zh-TW" altLang="en-US" sz="2200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駕訓班收取訓練費上、下限標準，由當地公路監理機關 擬訂，</a:t>
            </a:r>
            <a:endParaRPr lang="en-US" altLang="zh-TW" sz="2200" dirty="0" smtClean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lvl="0"/>
            <a:r>
              <a:rPr lang="zh-TW" altLang="en-US" sz="2200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           報請該管公 路主管機關參酌地區之駕駛訓練情形核定之。</a:t>
            </a:r>
            <a:endParaRPr lang="en-US" altLang="zh-TW" sz="2200" dirty="0" smtClean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lvl="0"/>
            <a:r>
              <a:rPr lang="zh-TW" altLang="en-US" sz="2200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           前項收費標準，除有特殊情形外，每兩年檢討一次</a:t>
            </a:r>
            <a:r>
              <a:rPr lang="zh-TW" altLang="en-US" sz="2200" dirty="0" smtClean="0">
                <a:latin typeface="Adobe 楷体 Std R" pitchFamily="18" charset="-128"/>
                <a:ea typeface="Adobe 楷体 Std R" pitchFamily="18" charset="-128"/>
              </a:rPr>
              <a:t>。</a:t>
            </a:r>
            <a:endParaRPr lang="en-US" altLang="zh-TW" sz="2200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說明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本次調整學費上下限與道路考驗政策無相關聯。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t="34378"/>
          <a:stretch>
            <a:fillRect/>
          </a:stretch>
        </p:blipFill>
        <p:spPr bwMode="auto">
          <a:xfrm>
            <a:off x="1043608" y="188640"/>
            <a:ext cx="1224831" cy="10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學費上下限調整主因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以如何有效改善駕訓班經營環境為其調整達成目標。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改善駕訓班教學環境及提昇我國駕訓訓練品質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調整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勞動工時及薪資計算公式增加教練鐘點費、縮短工時提高教練教學品質。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原訂定的學費上限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12500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元已不敷目前成本變動下限所需，重新訂定學費下限至實際成本以上。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本會調查目前各地區駕訓班實際成本分析高標及低標差異。</a:t>
            </a:r>
            <a:endParaRPr lang="zh-TW" altLang="en-US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t="34378"/>
          <a:stretch>
            <a:fillRect/>
          </a:stretch>
        </p:blipFill>
        <p:spPr bwMode="auto">
          <a:xfrm>
            <a:off x="1043608" y="188640"/>
            <a:ext cx="1224831" cy="10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m\Desktop\2交通部1051004修管理辦法\11版-監理\各所成本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43613" y="116632"/>
            <a:ext cx="7208901" cy="6741368"/>
          </a:xfrm>
          <a:prstGeom prst="rect">
            <a:avLst/>
          </a:prstGeom>
          <a:noFill/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 t="34378"/>
          <a:stretch>
            <a:fillRect/>
          </a:stretch>
        </p:blipFill>
        <p:spPr bwMode="auto">
          <a:xfrm>
            <a:off x="1043608" y="0"/>
            <a:ext cx="576064" cy="49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學費上下限調整原因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48006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因應地租成本增加及物價。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因應勞基法工時及調整薪資計算。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1026" name="Picture 2" descr="G:\9板-監理\薪資計算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3608" y="2276872"/>
            <a:ext cx="7925192" cy="4392488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 t="34378"/>
          <a:stretch>
            <a:fillRect/>
          </a:stretch>
        </p:blipFill>
        <p:spPr bwMode="auto">
          <a:xfrm>
            <a:off x="1043608" y="0"/>
            <a:ext cx="1224831" cy="10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學費高低標變動幅度主因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196752"/>
            <a:ext cx="7848872" cy="5256584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招生人數越少造成人事分攤成本增高。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招生人數越少造成地租分攤成本增高。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基本工時及加班工時計算造成教練薪資提高。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今年又調高地價稅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％造成本身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農地以外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地目地價稅增高及地主調漲租金藉口。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本會各地區</a:t>
            </a:r>
            <a:r>
              <a:rPr lang="en-US" altLang="zh-TW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(7</a:t>
            </a:r>
            <a:r>
              <a:rPr lang="zh-TW" altLang="zh-TW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大所</a:t>
            </a:r>
            <a:r>
              <a:rPr lang="en-US" altLang="zh-TW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調查學費上下限成本計算公式請各所至學會網站下載，</a:t>
            </a:r>
            <a:r>
              <a:rPr lang="en-US" altLang="zh-TW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網址：</a:t>
            </a:r>
            <a:r>
              <a:rPr lang="en-US" altLang="zh-TW" sz="2400" u="sng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2"/>
              </a:rPr>
              <a:t>http://www.drivingroc.org.tw/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 t="34378"/>
          <a:stretch>
            <a:fillRect/>
          </a:stretch>
        </p:blipFill>
        <p:spPr bwMode="auto">
          <a:xfrm>
            <a:off x="971600" y="116632"/>
            <a:ext cx="1224831" cy="10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498080" cy="936104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學費高低標處理原則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484784"/>
            <a:ext cx="7888920" cy="48006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學費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高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低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限的處理先不管最終金額多寡，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首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先釐清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三項點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營運成本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會計科目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是否正確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制式統一計算公式是否正確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依實價進行演算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自動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得出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高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低標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金額。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建議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計算出成本平今均低標再評估將來營運變革設定上限，學費上限與下限建議差距為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4000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元以上。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t="34378"/>
          <a:stretch>
            <a:fillRect/>
          </a:stretch>
        </p:blipFill>
        <p:spPr bwMode="auto">
          <a:xfrm>
            <a:off x="1043608" y="188640"/>
            <a:ext cx="1224831" cy="10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0" y="764704"/>
            <a:ext cx="7498080" cy="792088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zh-TW" dirty="0" smtClean="0"/>
              <a:t>參考</a:t>
            </a:r>
            <a:r>
              <a:rPr lang="zh-TW" altLang="en-US" dirty="0" smtClean="0"/>
              <a:t>需</a:t>
            </a:r>
            <a:r>
              <a:rPr lang="zh-TW" altLang="zh-TW" dirty="0" smtClean="0"/>
              <a:t>增加成本的因素：</a:t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、新增成本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會計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項目。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、勞動工時及薪資計算公式增加教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練鐘點費、縮短工時提高教練教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學品質。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、達成增聘教練新血加入訓練教學，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解決常年教練應徵困難。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、面對考驗政策變革與配合。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(5)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、評估承擔道路考驗風險成本。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(6)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、解決常年以來駕訓班營運困境。</a:t>
            </a:r>
          </a:p>
          <a:p>
            <a:endParaRPr lang="zh-TW" alt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t="34378"/>
          <a:stretch>
            <a:fillRect/>
          </a:stretch>
        </p:blipFill>
        <p:spPr bwMode="auto">
          <a:xfrm>
            <a:off x="1043608" y="188640"/>
            <a:ext cx="1224831" cy="10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0" y="404664"/>
            <a:ext cx="749808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學費高低標處理與各區關聯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學費對駕訓班招生有互相連鎖效應，故以各所管轄為單位計算學費下限差距不宜過大，以免造成劣幣驅良幣現象，使駕訓班無法達成有效改革。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調升後與道路考驗的關聯探討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道路考驗術科教學增加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節故屆時以增加術科成本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*500=1500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元因應。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t="34378"/>
          <a:stretch>
            <a:fillRect/>
          </a:stretch>
        </p:blipFill>
        <p:spPr bwMode="auto">
          <a:xfrm>
            <a:off x="827584" y="188640"/>
            <a:ext cx="1224831" cy="10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道路考驗訓練產生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教練及車輛需求增加</a:t>
            </a:r>
            <a:endParaRPr lang="zh-TW" altLang="en-US" dirty="0"/>
          </a:p>
        </p:txBody>
      </p:sp>
      <p:pic>
        <p:nvPicPr>
          <p:cNvPr id="1026" name="Picture 2" descr="G:\11版-監理\三期交叉運算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942" y="1556792"/>
            <a:ext cx="7612287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335</TotalTime>
  <Words>506</Words>
  <Application>Microsoft Office PowerPoint</Application>
  <PresentationFormat>如螢幕大小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夏至</vt:lpstr>
      <vt:lpstr>學費高低標 簡   報</vt:lpstr>
      <vt:lpstr>學費上下限調整主因</vt:lpstr>
      <vt:lpstr>投影片 3</vt:lpstr>
      <vt:lpstr>學費上下限調整原因</vt:lpstr>
      <vt:lpstr>學費高低標變動幅度主因</vt:lpstr>
      <vt:lpstr>學費高低標處理原則</vt:lpstr>
      <vt:lpstr>參考需增加成本的因素： </vt:lpstr>
      <vt:lpstr>學費高低標處理與各區關聯</vt:lpstr>
      <vt:lpstr>道路考驗訓練產生 教練及車輛需求增加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學費上下線說明</dc:title>
  <dc:creator>User</dc:creator>
  <cp:lastModifiedBy>User</cp:lastModifiedBy>
  <cp:revision>51</cp:revision>
  <dcterms:created xsi:type="dcterms:W3CDTF">2016-11-11T00:59:05Z</dcterms:created>
  <dcterms:modified xsi:type="dcterms:W3CDTF">2016-11-26T14:26:38Z</dcterms:modified>
</cp:coreProperties>
</file>